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4"/>
    <p:sldMasterId id="2147483670" r:id="rId5"/>
    <p:sldMasterId id="2147483668" r:id="rId6"/>
    <p:sldMasterId id="2147483666" r:id="rId7"/>
    <p:sldMasterId id="2147483664" r:id="rId8"/>
    <p:sldMasterId id="2147483654" r:id="rId9"/>
    <p:sldMasterId id="2147483648" r:id="rId10"/>
    <p:sldMasterId id="2147483652" r:id="rId11"/>
    <p:sldMasterId id="2147483658" r:id="rId12"/>
  </p:sldMasterIdLst>
  <p:notesMasterIdLst>
    <p:notesMasterId r:id="rId21"/>
  </p:notesMasterIdLst>
  <p:handoutMasterIdLst>
    <p:handoutMasterId r:id="rId22"/>
  </p:handoutMasterIdLst>
  <p:sldIdLst>
    <p:sldId id="273" r:id="rId13"/>
    <p:sldId id="263" r:id="rId14"/>
    <p:sldId id="278" r:id="rId15"/>
    <p:sldId id="276" r:id="rId16"/>
    <p:sldId id="274" r:id="rId17"/>
    <p:sldId id="275" r:id="rId18"/>
    <p:sldId id="279" r:id="rId19"/>
    <p:sldId id="259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5F78"/>
    <a:srgbClr val="7D78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27F97BB-C833-4FB7-BDE5-3F7075034690}" styleName="Designformatvorlage 2 - Akz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ittlere Formatvorlage 3 - 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Helle Formatvorlage 2 - Akz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Helle Formatvorlage 1 - Akz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Designformatvorlage 1 - Akz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Designformatvorlage 1 - Akz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AF606853-7671-496A-8E4F-DF71F8EC918B}" styleName="Dunkle Formatvorlage 1 - Akz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unkle Formatvorlag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68" autoAdjust="0"/>
    <p:restoredTop sz="94624"/>
  </p:normalViewPr>
  <p:slideViewPr>
    <p:cSldViewPr snapToGrid="0" snapToObjects="1">
      <p:cViewPr varScale="1">
        <p:scale>
          <a:sx n="110" d="100"/>
          <a:sy n="110" d="100"/>
        </p:scale>
        <p:origin x="5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>
        <p:scale>
          <a:sx n="140" d="100"/>
          <a:sy n="140" d="100"/>
        </p:scale>
        <p:origin x="1536" y="-20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8A1BA-078A-46A3-905C-40D22440E57A}" type="datetimeFigureOut">
              <a:rPr lang="de-CH" smtClean="0"/>
              <a:t>28.11.2022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497A17-1031-41E2-873D-603CEAED469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34439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E84F0-6611-0649-B06B-FCACB729EF9E}" type="datetimeFigureOut">
              <a:t>28.11.2022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97F15-236D-EF40-8BDE-84B9AE53E927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1891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97F15-236D-EF40-8BDE-84B9AE53E927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11716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97F15-236D-EF40-8BDE-84B9AE53E927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45574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82613" y="1616075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97F15-236D-EF40-8BDE-84B9AE53E927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709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97F15-236D-EF40-8BDE-84B9AE53E927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39492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97F15-236D-EF40-8BDE-84B9AE53E927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8216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97F15-236D-EF40-8BDE-84B9AE53E927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41030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97F15-236D-EF40-8BDE-84B9AE53E927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63641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97F15-236D-EF40-8BDE-84B9AE53E927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11587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F0D896-CF45-744E-83BA-C2D0C3402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8266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, 1 Spalt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4FFB34A1-2496-CE4F-8429-4E35D8E72F3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772000" y="1620000"/>
            <a:ext cx="9421200" cy="495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F0D896-CF45-744E-83BA-C2D0C3402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4E806B-6996-6248-8EEC-8AC722369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E292-B543-6848-B557-EA957850568A}" type="datetime4">
              <a:t>28. November 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4C99E1A-E823-824B-BA04-38605310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D991E61-113B-B34D-BF2B-3CA18680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de-CH"/>
              <a:t>Seite </a:t>
            </a:r>
            <a:fld id="{AE595895-D192-3447-80CE-27E6C42E114E}" type="slidenum">
              <a:rPr lang="de-CH"/>
              <a:pPr algn="l"/>
              <a:t>‹Nr.›</a:t>
            </a:fld>
            <a:endParaRPr lang="de-CH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4477F339-90A4-9E45-940D-8FEC75780C80}"/>
              </a:ext>
            </a:extLst>
          </p:cNvPr>
          <p:cNvCxnSpPr/>
          <p:nvPr userDrawn="1"/>
        </p:nvCxnSpPr>
        <p:spPr>
          <a:xfrm>
            <a:off x="4050000" y="6678000"/>
            <a:ext cx="0" cy="180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40862386-3227-D946-ADC9-326E21BCFA2C}"/>
              </a:ext>
            </a:extLst>
          </p:cNvPr>
          <p:cNvCxnSpPr>
            <a:cxnSpLocks/>
          </p:cNvCxnSpPr>
          <p:nvPr userDrawn="1"/>
        </p:nvCxnSpPr>
        <p:spPr>
          <a:xfrm>
            <a:off x="5400000" y="6678000"/>
            <a:ext cx="0" cy="180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C9041BAA-797D-8E4D-875B-9C1B4AAC0F67}"/>
              </a:ext>
            </a:extLst>
          </p:cNvPr>
          <p:cNvCxnSpPr>
            <a:cxnSpLocks/>
          </p:cNvCxnSpPr>
          <p:nvPr userDrawn="1"/>
        </p:nvCxnSpPr>
        <p:spPr>
          <a:xfrm>
            <a:off x="6750000" y="6678000"/>
            <a:ext cx="0" cy="180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0C24CA5C-0893-B048-BE4C-189101937CD4}"/>
              </a:ext>
            </a:extLst>
          </p:cNvPr>
          <p:cNvCxnSpPr>
            <a:cxnSpLocks/>
          </p:cNvCxnSpPr>
          <p:nvPr userDrawn="1"/>
        </p:nvCxnSpPr>
        <p:spPr>
          <a:xfrm>
            <a:off x="8100000" y="6678000"/>
            <a:ext cx="0" cy="180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3313823B-E178-4941-9C1C-A6CB5313EE3E}"/>
              </a:ext>
            </a:extLst>
          </p:cNvPr>
          <p:cNvCxnSpPr>
            <a:cxnSpLocks/>
          </p:cNvCxnSpPr>
          <p:nvPr userDrawn="1"/>
        </p:nvCxnSpPr>
        <p:spPr>
          <a:xfrm>
            <a:off x="9450000" y="6678000"/>
            <a:ext cx="0" cy="180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5E4FB6F4-888B-8147-81DA-BE17F1662024}"/>
              </a:ext>
            </a:extLst>
          </p:cNvPr>
          <p:cNvCxnSpPr>
            <a:cxnSpLocks/>
          </p:cNvCxnSpPr>
          <p:nvPr userDrawn="1"/>
        </p:nvCxnSpPr>
        <p:spPr>
          <a:xfrm>
            <a:off x="10800000" y="6678000"/>
            <a:ext cx="0" cy="180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B7B3A6F9-D973-654E-B3FB-BB5DB0C0AE69}"/>
              </a:ext>
            </a:extLst>
          </p:cNvPr>
          <p:cNvCxnSpPr>
            <a:cxnSpLocks/>
          </p:cNvCxnSpPr>
          <p:nvPr userDrawn="1"/>
        </p:nvCxnSpPr>
        <p:spPr>
          <a:xfrm>
            <a:off x="2700000" y="360000"/>
            <a:ext cx="0" cy="6498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514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,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F0D896-CF45-744E-83BA-C2D0C3402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4E806B-6996-6248-8EEC-8AC722369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89FD3-5E00-5641-9B98-C45406ED1921}" type="datetime4">
              <a:t>28. November 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4C99E1A-E823-824B-BA04-38605310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D991E61-113B-B34D-BF2B-3CA18680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de-CH"/>
              <a:t>Seite </a:t>
            </a:r>
            <a:fld id="{AE595895-D192-3447-80CE-27E6C42E114E}" type="slidenum">
              <a:rPr lang="de-CH"/>
              <a:pPr algn="l"/>
              <a:t>‹Nr.›</a:t>
            </a:fld>
            <a:endParaRPr lang="de-CH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79883337-92CD-444F-A2CF-4E966F8598F6}"/>
              </a:ext>
            </a:extLst>
          </p:cNvPr>
          <p:cNvCxnSpPr/>
          <p:nvPr userDrawn="1"/>
        </p:nvCxnSpPr>
        <p:spPr>
          <a:xfrm>
            <a:off x="4050000" y="6678000"/>
            <a:ext cx="0" cy="180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391A9673-2146-4241-899A-45CC4B0E8F98}"/>
              </a:ext>
            </a:extLst>
          </p:cNvPr>
          <p:cNvCxnSpPr>
            <a:cxnSpLocks/>
          </p:cNvCxnSpPr>
          <p:nvPr userDrawn="1"/>
        </p:nvCxnSpPr>
        <p:spPr>
          <a:xfrm>
            <a:off x="5400000" y="6678000"/>
            <a:ext cx="0" cy="180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2BFE2729-7386-7740-955F-6C518F529771}"/>
              </a:ext>
            </a:extLst>
          </p:cNvPr>
          <p:cNvCxnSpPr>
            <a:cxnSpLocks/>
          </p:cNvCxnSpPr>
          <p:nvPr userDrawn="1"/>
        </p:nvCxnSpPr>
        <p:spPr>
          <a:xfrm>
            <a:off x="6750000" y="6678000"/>
            <a:ext cx="0" cy="180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4FF7E0B6-ADA1-8449-BF7E-55370134A579}"/>
              </a:ext>
            </a:extLst>
          </p:cNvPr>
          <p:cNvCxnSpPr>
            <a:cxnSpLocks/>
          </p:cNvCxnSpPr>
          <p:nvPr userDrawn="1"/>
        </p:nvCxnSpPr>
        <p:spPr>
          <a:xfrm>
            <a:off x="8100000" y="6678000"/>
            <a:ext cx="0" cy="180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361C6909-9B92-1945-9B26-291723536FE2}"/>
              </a:ext>
            </a:extLst>
          </p:cNvPr>
          <p:cNvCxnSpPr>
            <a:cxnSpLocks/>
          </p:cNvCxnSpPr>
          <p:nvPr userDrawn="1"/>
        </p:nvCxnSpPr>
        <p:spPr>
          <a:xfrm>
            <a:off x="9450000" y="6678000"/>
            <a:ext cx="0" cy="180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C8809815-904E-F04E-B06B-929B60F5F701}"/>
              </a:ext>
            </a:extLst>
          </p:cNvPr>
          <p:cNvCxnSpPr>
            <a:cxnSpLocks/>
          </p:cNvCxnSpPr>
          <p:nvPr userDrawn="1"/>
        </p:nvCxnSpPr>
        <p:spPr>
          <a:xfrm>
            <a:off x="10800000" y="6678000"/>
            <a:ext cx="0" cy="180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C5BC5C38-E6DD-FC4B-92BE-3C4F565E779B}"/>
              </a:ext>
            </a:extLst>
          </p:cNvPr>
          <p:cNvCxnSpPr>
            <a:cxnSpLocks/>
          </p:cNvCxnSpPr>
          <p:nvPr userDrawn="1"/>
        </p:nvCxnSpPr>
        <p:spPr>
          <a:xfrm>
            <a:off x="2700000" y="360000"/>
            <a:ext cx="0" cy="6498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42769E04-77BE-514C-8B16-980A5F5B8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2000" y="1620000"/>
            <a:ext cx="3906000" cy="495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/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  <a:lvl5pPr marL="1440000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C43D1642-FFDC-E74E-9589-1A13ED9D4C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822000" y="1620000"/>
            <a:ext cx="3906000" cy="495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/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  <a:lvl5pPr marL="1440000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08795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, 2 Spalten,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467D9F0F-F832-FA48-BD73-6AA9A44ACF2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22000" y="1619250"/>
            <a:ext cx="3906000" cy="495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F0D896-CF45-744E-83BA-C2D0C3402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4E806B-6996-6248-8EEC-8AC722369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3B9D2-7D52-3745-A45D-4960C8CC921A}" type="datetime4">
              <a:t>28. November 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4C99E1A-E823-824B-BA04-38605310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D991E61-113B-B34D-BF2B-3CA18680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de-CH"/>
              <a:t>Seite </a:t>
            </a:r>
            <a:fld id="{AE595895-D192-3447-80CE-27E6C42E114E}" type="slidenum">
              <a:rPr lang="de-CH"/>
              <a:pPr algn="l"/>
              <a:t>‹Nr.›</a:t>
            </a:fld>
            <a:endParaRPr lang="de-CH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79883337-92CD-444F-A2CF-4E966F8598F6}"/>
              </a:ext>
            </a:extLst>
          </p:cNvPr>
          <p:cNvCxnSpPr/>
          <p:nvPr userDrawn="1"/>
        </p:nvCxnSpPr>
        <p:spPr>
          <a:xfrm>
            <a:off x="4050000" y="6678000"/>
            <a:ext cx="0" cy="180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391A9673-2146-4241-899A-45CC4B0E8F98}"/>
              </a:ext>
            </a:extLst>
          </p:cNvPr>
          <p:cNvCxnSpPr>
            <a:cxnSpLocks/>
          </p:cNvCxnSpPr>
          <p:nvPr userDrawn="1"/>
        </p:nvCxnSpPr>
        <p:spPr>
          <a:xfrm>
            <a:off x="5400000" y="6678000"/>
            <a:ext cx="0" cy="180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2BFE2729-7386-7740-955F-6C518F529771}"/>
              </a:ext>
            </a:extLst>
          </p:cNvPr>
          <p:cNvCxnSpPr>
            <a:cxnSpLocks/>
          </p:cNvCxnSpPr>
          <p:nvPr userDrawn="1"/>
        </p:nvCxnSpPr>
        <p:spPr>
          <a:xfrm>
            <a:off x="6750000" y="6681600"/>
            <a:ext cx="0" cy="180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4FF7E0B6-ADA1-8449-BF7E-55370134A579}"/>
              </a:ext>
            </a:extLst>
          </p:cNvPr>
          <p:cNvCxnSpPr>
            <a:cxnSpLocks/>
          </p:cNvCxnSpPr>
          <p:nvPr userDrawn="1"/>
        </p:nvCxnSpPr>
        <p:spPr>
          <a:xfrm>
            <a:off x="8100000" y="6678000"/>
            <a:ext cx="0" cy="180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361C6909-9B92-1945-9B26-291723536FE2}"/>
              </a:ext>
            </a:extLst>
          </p:cNvPr>
          <p:cNvCxnSpPr>
            <a:cxnSpLocks/>
          </p:cNvCxnSpPr>
          <p:nvPr userDrawn="1"/>
        </p:nvCxnSpPr>
        <p:spPr>
          <a:xfrm>
            <a:off x="9450000" y="6678000"/>
            <a:ext cx="0" cy="180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C8809815-904E-F04E-B06B-929B60F5F701}"/>
              </a:ext>
            </a:extLst>
          </p:cNvPr>
          <p:cNvCxnSpPr>
            <a:cxnSpLocks/>
          </p:cNvCxnSpPr>
          <p:nvPr userDrawn="1"/>
        </p:nvCxnSpPr>
        <p:spPr>
          <a:xfrm>
            <a:off x="10800000" y="6678000"/>
            <a:ext cx="0" cy="180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C5BC5C38-E6DD-FC4B-92BE-3C4F565E779B}"/>
              </a:ext>
            </a:extLst>
          </p:cNvPr>
          <p:cNvCxnSpPr>
            <a:cxnSpLocks/>
          </p:cNvCxnSpPr>
          <p:nvPr userDrawn="1"/>
        </p:nvCxnSpPr>
        <p:spPr>
          <a:xfrm>
            <a:off x="2700000" y="360000"/>
            <a:ext cx="0" cy="6498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754EE9C9-369F-4448-8F48-7856FCF3E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2000" y="1620000"/>
            <a:ext cx="3906000" cy="495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/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  <a:lvl5pPr marL="1440000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42659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, 2 Spalten,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49A16B2F-02E6-8443-8974-08ACECC77A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72000" y="1619250"/>
            <a:ext cx="3906000" cy="49514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F0D896-CF45-744E-83BA-C2D0C3402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4E806B-6996-6248-8EEC-8AC722369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1DF9-A709-CF4B-913C-6AB2CF2FD93D}" type="datetime4">
              <a:t>28. November 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4C99E1A-E823-824B-BA04-38605310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D991E61-113B-B34D-BF2B-3CA18680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de-CH"/>
              <a:t>Seite </a:t>
            </a:r>
            <a:fld id="{AE595895-D192-3447-80CE-27E6C42E114E}" type="slidenum">
              <a:rPr lang="de-CH"/>
              <a:pPr algn="l"/>
              <a:t>‹Nr.›</a:t>
            </a:fld>
            <a:endParaRPr lang="de-CH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79883337-92CD-444F-A2CF-4E966F8598F6}"/>
              </a:ext>
            </a:extLst>
          </p:cNvPr>
          <p:cNvCxnSpPr/>
          <p:nvPr userDrawn="1"/>
        </p:nvCxnSpPr>
        <p:spPr>
          <a:xfrm>
            <a:off x="4050000" y="6678000"/>
            <a:ext cx="0" cy="180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391A9673-2146-4241-899A-45CC4B0E8F98}"/>
              </a:ext>
            </a:extLst>
          </p:cNvPr>
          <p:cNvCxnSpPr>
            <a:cxnSpLocks/>
          </p:cNvCxnSpPr>
          <p:nvPr userDrawn="1"/>
        </p:nvCxnSpPr>
        <p:spPr>
          <a:xfrm>
            <a:off x="5400000" y="6678000"/>
            <a:ext cx="0" cy="180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2BFE2729-7386-7740-955F-6C518F529771}"/>
              </a:ext>
            </a:extLst>
          </p:cNvPr>
          <p:cNvCxnSpPr>
            <a:cxnSpLocks/>
          </p:cNvCxnSpPr>
          <p:nvPr userDrawn="1"/>
        </p:nvCxnSpPr>
        <p:spPr>
          <a:xfrm>
            <a:off x="6750000" y="6678000"/>
            <a:ext cx="0" cy="180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4FF7E0B6-ADA1-8449-BF7E-55370134A579}"/>
              </a:ext>
            </a:extLst>
          </p:cNvPr>
          <p:cNvCxnSpPr>
            <a:cxnSpLocks/>
          </p:cNvCxnSpPr>
          <p:nvPr userDrawn="1"/>
        </p:nvCxnSpPr>
        <p:spPr>
          <a:xfrm>
            <a:off x="8100000" y="6678000"/>
            <a:ext cx="0" cy="180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361C6909-9B92-1945-9B26-291723536FE2}"/>
              </a:ext>
            </a:extLst>
          </p:cNvPr>
          <p:cNvCxnSpPr>
            <a:cxnSpLocks/>
          </p:cNvCxnSpPr>
          <p:nvPr userDrawn="1"/>
        </p:nvCxnSpPr>
        <p:spPr>
          <a:xfrm>
            <a:off x="9450000" y="6678000"/>
            <a:ext cx="0" cy="180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C8809815-904E-F04E-B06B-929B60F5F701}"/>
              </a:ext>
            </a:extLst>
          </p:cNvPr>
          <p:cNvCxnSpPr>
            <a:cxnSpLocks/>
          </p:cNvCxnSpPr>
          <p:nvPr userDrawn="1"/>
        </p:nvCxnSpPr>
        <p:spPr>
          <a:xfrm>
            <a:off x="10800000" y="6678000"/>
            <a:ext cx="0" cy="180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C5BC5C38-E6DD-FC4B-92BE-3C4F565E779B}"/>
              </a:ext>
            </a:extLst>
          </p:cNvPr>
          <p:cNvCxnSpPr>
            <a:cxnSpLocks/>
          </p:cNvCxnSpPr>
          <p:nvPr userDrawn="1"/>
        </p:nvCxnSpPr>
        <p:spPr>
          <a:xfrm>
            <a:off x="2700000" y="360000"/>
            <a:ext cx="0" cy="6498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AE91BFDE-E1B2-A945-9D48-49539FDF524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822000" y="1620000"/>
            <a:ext cx="3906000" cy="495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/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  <a:lvl5pPr marL="1440000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53576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F0D896-CF45-744E-83BA-C2D0C3402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8979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F0D896-CF45-744E-83BA-C2D0C3402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7334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F0D896-CF45-744E-83BA-C2D0C3402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8747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F0D896-CF45-744E-83BA-C2D0C3402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791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F0D896-CF45-744E-83BA-C2D0C3402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4E806B-6996-6248-8EEC-8AC722369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EE3A8-FDB3-4647-9727-0E17C00D971C}" type="datetime4">
              <a:t>28. November 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4C99E1A-E823-824B-BA04-38605310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D991E61-113B-B34D-BF2B-3CA18680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de-CH"/>
              <a:t>Seite </a:t>
            </a:r>
            <a:fld id="{AE595895-D192-3447-80CE-27E6C42E114E}" type="slidenum">
              <a:rPr lang="de-CH"/>
              <a:pPr algn="l"/>
              <a:t>‹Nr.›</a:t>
            </a:fld>
            <a:endParaRPr lang="de-CH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186C2EC-9616-544D-9FD2-0BD3F8D540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71774" y="1620000"/>
            <a:ext cx="7956000" cy="1080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>
                <a:solidFill>
                  <a:srgbClr val="375F78"/>
                </a:solidFill>
              </a:defRPr>
            </a:lvl1pPr>
          </a:lstStyle>
          <a:p>
            <a:r>
              <a:rPr lang="de-DE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A7A2E84F-C514-EB4E-928C-02883388CD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72000" y="2880000"/>
            <a:ext cx="7956550" cy="3690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lvl1pPr>
            <a:lvl2pPr marL="360000" indent="0">
              <a:lnSpc>
                <a:spcPts val="264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lvl2pPr>
            <a:lvl3pPr marL="720000" indent="0">
              <a:lnSpc>
                <a:spcPts val="264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lvl3pPr>
            <a:lvl4pPr marL="1080000" indent="0">
              <a:lnSpc>
                <a:spcPts val="264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lvl4pPr>
            <a:lvl5pPr marL="1440000" indent="0">
              <a:lnSpc>
                <a:spcPts val="264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lvl5pPr>
          </a:lstStyle>
          <a:p>
            <a:r>
              <a:rPr lang="de-DE"/>
              <a:t>Mastertextformat bearbeiten</a:t>
            </a:r>
          </a:p>
          <a:p>
            <a:r>
              <a:rPr lang="de-DE"/>
              <a:t>Zweite Ebene</a:t>
            </a:r>
          </a:p>
          <a:p>
            <a:r>
              <a:rPr lang="de-DE"/>
              <a:t>Dritte Ebene</a:t>
            </a:r>
          </a:p>
          <a:p>
            <a:r>
              <a:rPr lang="de-DE"/>
              <a:t>Vierte Ebene</a:t>
            </a:r>
          </a:p>
          <a:p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52688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F0D896-CF45-744E-83BA-C2D0C3402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4E806B-6996-6248-8EEC-8AC722369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F40FD-13ED-8540-8440-6A2E3FFF958A}" type="datetime4">
              <a:t>28. November 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4C99E1A-E823-824B-BA04-38605310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D991E61-113B-B34D-BF2B-3CA18680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de-CH"/>
              <a:t>Seite </a:t>
            </a:r>
            <a:fld id="{AE595895-D192-3447-80CE-27E6C42E114E}" type="slidenum">
              <a:rPr lang="de-CH"/>
              <a:pPr algn="l"/>
              <a:t>‹Nr.›</a:t>
            </a:fld>
            <a:endParaRPr lang="de-CH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186C2EC-9616-544D-9FD2-0BD3F8D540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71774" y="1620000"/>
            <a:ext cx="7956000" cy="1080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/>
            </a:lvl1pPr>
          </a:lstStyle>
          <a:p>
            <a:r>
              <a:rPr lang="de-DE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A7A2E84F-C514-EB4E-928C-02883388CD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72000" y="2880000"/>
            <a:ext cx="7956550" cy="3690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lvl1pPr>
            <a:lvl2pPr marL="360000" indent="0">
              <a:lnSpc>
                <a:spcPts val="264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lvl2pPr>
            <a:lvl3pPr marL="720000" indent="0">
              <a:lnSpc>
                <a:spcPts val="264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lvl3pPr>
            <a:lvl4pPr marL="1080000" indent="0">
              <a:lnSpc>
                <a:spcPts val="264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lvl4pPr>
            <a:lvl5pPr marL="1440000" indent="0">
              <a:lnSpc>
                <a:spcPts val="264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lvl5pPr>
          </a:lstStyle>
          <a:p>
            <a:r>
              <a:rPr lang="de-DE"/>
              <a:t>Mastertextformat bearbeiten</a:t>
            </a:r>
          </a:p>
          <a:p>
            <a:r>
              <a:rPr lang="de-DE"/>
              <a:t>Zweite Ebene</a:t>
            </a:r>
          </a:p>
          <a:p>
            <a:r>
              <a:rPr lang="de-DE"/>
              <a:t>Dritte Ebene</a:t>
            </a:r>
          </a:p>
          <a:p>
            <a:r>
              <a:rPr lang="de-DE"/>
              <a:t>Vierte Ebene</a:t>
            </a:r>
          </a:p>
          <a:p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47323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F0D896-CF45-744E-83BA-C2D0C3402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4E806B-6996-6248-8EEC-8AC722369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7740-F746-A84A-879F-A649E4C8B779}" type="datetime4">
              <a:t>28. November 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4C99E1A-E823-824B-BA04-38605310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D991E61-113B-B34D-BF2B-3CA18680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de-CH"/>
              <a:t>Seite </a:t>
            </a:r>
            <a:fld id="{AE595895-D192-3447-80CE-27E6C42E114E}" type="slidenum">
              <a:rPr lang="de-CH"/>
              <a:pPr algn="l"/>
              <a:t>‹Nr.›</a:t>
            </a:fld>
            <a:endParaRPr lang="de-CH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186C2EC-9616-544D-9FD2-0BD3F8D540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71774" y="1620000"/>
            <a:ext cx="7956000" cy="1080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/>
            </a:lvl1pPr>
          </a:lstStyle>
          <a:p>
            <a:r>
              <a:rPr lang="de-DE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A7A2E84F-C514-EB4E-928C-02883388CD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72000" y="2880000"/>
            <a:ext cx="7956550" cy="3690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lvl1pPr>
            <a:lvl2pPr marL="360000" indent="0">
              <a:lnSpc>
                <a:spcPts val="264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lvl2pPr>
            <a:lvl3pPr marL="720000" indent="0">
              <a:lnSpc>
                <a:spcPts val="264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lvl3pPr>
            <a:lvl4pPr marL="1080000" indent="0">
              <a:lnSpc>
                <a:spcPts val="264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lvl4pPr>
            <a:lvl5pPr marL="1440000" indent="0">
              <a:lnSpc>
                <a:spcPts val="264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lvl5pPr>
          </a:lstStyle>
          <a:p>
            <a:r>
              <a:rPr lang="de-DE"/>
              <a:t>Mastertextformat bearbeiten</a:t>
            </a:r>
          </a:p>
          <a:p>
            <a:r>
              <a:rPr lang="de-DE"/>
              <a:t>Zweite Ebene</a:t>
            </a:r>
          </a:p>
          <a:p>
            <a:r>
              <a:rPr lang="de-DE"/>
              <a:t>Dritte Ebene</a:t>
            </a:r>
          </a:p>
          <a:p>
            <a:r>
              <a:rPr lang="de-DE"/>
              <a:t>Vierte Ebene</a:t>
            </a:r>
          </a:p>
          <a:p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655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,1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F0D896-CF45-744E-83BA-C2D0C3402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4E806B-6996-6248-8EEC-8AC722369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757DC-5DF7-E541-B675-DF5261A7F917}" type="datetime4">
              <a:t>28. November 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4C99E1A-E823-824B-BA04-38605310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D991E61-113B-B34D-BF2B-3CA18680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de-CH"/>
              <a:t>Seite </a:t>
            </a:r>
            <a:fld id="{AE595895-D192-3447-80CE-27E6C42E114E}" type="slidenum">
              <a:rPr lang="de-CH"/>
              <a:pPr algn="l"/>
              <a:t>‹Nr.›</a:t>
            </a:fld>
            <a:endParaRPr lang="de-CH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4477F339-90A4-9E45-940D-8FEC75780C80}"/>
              </a:ext>
            </a:extLst>
          </p:cNvPr>
          <p:cNvCxnSpPr/>
          <p:nvPr userDrawn="1"/>
        </p:nvCxnSpPr>
        <p:spPr>
          <a:xfrm>
            <a:off x="4050000" y="6678000"/>
            <a:ext cx="0" cy="180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40862386-3227-D946-ADC9-326E21BCFA2C}"/>
              </a:ext>
            </a:extLst>
          </p:cNvPr>
          <p:cNvCxnSpPr>
            <a:cxnSpLocks/>
          </p:cNvCxnSpPr>
          <p:nvPr userDrawn="1"/>
        </p:nvCxnSpPr>
        <p:spPr>
          <a:xfrm>
            <a:off x="5400000" y="6678000"/>
            <a:ext cx="0" cy="180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C9041BAA-797D-8E4D-875B-9C1B4AAC0F67}"/>
              </a:ext>
            </a:extLst>
          </p:cNvPr>
          <p:cNvCxnSpPr>
            <a:cxnSpLocks/>
          </p:cNvCxnSpPr>
          <p:nvPr userDrawn="1"/>
        </p:nvCxnSpPr>
        <p:spPr>
          <a:xfrm>
            <a:off x="6750000" y="6678000"/>
            <a:ext cx="0" cy="180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0C24CA5C-0893-B048-BE4C-189101937CD4}"/>
              </a:ext>
            </a:extLst>
          </p:cNvPr>
          <p:cNvCxnSpPr>
            <a:cxnSpLocks/>
          </p:cNvCxnSpPr>
          <p:nvPr userDrawn="1"/>
        </p:nvCxnSpPr>
        <p:spPr>
          <a:xfrm>
            <a:off x="8100000" y="6678000"/>
            <a:ext cx="0" cy="180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3313823B-E178-4941-9C1C-A6CB5313EE3E}"/>
              </a:ext>
            </a:extLst>
          </p:cNvPr>
          <p:cNvCxnSpPr>
            <a:cxnSpLocks/>
          </p:cNvCxnSpPr>
          <p:nvPr userDrawn="1"/>
        </p:nvCxnSpPr>
        <p:spPr>
          <a:xfrm>
            <a:off x="9450000" y="6678000"/>
            <a:ext cx="0" cy="180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5E4FB6F4-888B-8147-81DA-BE17F1662024}"/>
              </a:ext>
            </a:extLst>
          </p:cNvPr>
          <p:cNvCxnSpPr>
            <a:cxnSpLocks/>
          </p:cNvCxnSpPr>
          <p:nvPr userDrawn="1"/>
        </p:nvCxnSpPr>
        <p:spPr>
          <a:xfrm>
            <a:off x="10800000" y="6678000"/>
            <a:ext cx="0" cy="180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E3CE8679-41CB-9142-8616-F38A77BF5D94}"/>
              </a:ext>
            </a:extLst>
          </p:cNvPr>
          <p:cNvCxnSpPr>
            <a:cxnSpLocks/>
          </p:cNvCxnSpPr>
          <p:nvPr userDrawn="1"/>
        </p:nvCxnSpPr>
        <p:spPr>
          <a:xfrm>
            <a:off x="2700000" y="360000"/>
            <a:ext cx="0" cy="6498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E7DEB31D-02B0-0649-BB36-8C04B502A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2000" y="1620000"/>
            <a:ext cx="7956000" cy="495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/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  <a:lvl5pPr marL="1440000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416839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w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w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w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wm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A7E849D4-BB17-2346-9120-7F5A4CC8F4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772000" y="288000"/>
            <a:ext cx="9360000" cy="12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772000" y="1620000"/>
            <a:ext cx="7956000" cy="495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54000" y="6300000"/>
            <a:ext cx="1728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600CE1-355F-6840-84CE-5FD8E3C7AF80}" type="datetime4">
              <a:t>28. November 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954000" y="6120000"/>
            <a:ext cx="1728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54000" y="6480000"/>
            <a:ext cx="1728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de-CH" dirty="0"/>
              <a:t>Seite </a:t>
            </a:r>
            <a:fld id="{AE595895-D192-3447-80CE-27E6C42E114E}" type="slidenum">
              <a:rPr lang="de-CH"/>
              <a:pPr algn="l"/>
              <a:t>‹Nr.›</a:t>
            </a:fld>
            <a:endParaRPr lang="de-CH" dirty="0"/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E4297398-2749-F44D-81F3-4B065B63927A}"/>
              </a:ext>
            </a:extLst>
          </p:cNvPr>
          <p:cNvCxnSpPr/>
          <p:nvPr userDrawn="1"/>
        </p:nvCxnSpPr>
        <p:spPr>
          <a:xfrm>
            <a:off x="90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08794D61-1303-6441-906E-D8D9566178DE}"/>
              </a:ext>
            </a:extLst>
          </p:cNvPr>
          <p:cNvCxnSpPr>
            <a:cxnSpLocks/>
          </p:cNvCxnSpPr>
          <p:nvPr userDrawn="1"/>
        </p:nvCxnSpPr>
        <p:spPr>
          <a:xfrm>
            <a:off x="2700000" y="360000"/>
            <a:ext cx="0" cy="90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43A3F8E7-8B8C-DC43-9A80-9B3DF6D6CE06}"/>
              </a:ext>
            </a:extLst>
          </p:cNvPr>
          <p:cNvCxnSpPr/>
          <p:nvPr userDrawn="1"/>
        </p:nvCxnSpPr>
        <p:spPr>
          <a:xfrm>
            <a:off x="405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48B7E80F-4CC0-D74A-A6EA-42E755344005}"/>
              </a:ext>
            </a:extLst>
          </p:cNvPr>
          <p:cNvCxnSpPr>
            <a:cxnSpLocks/>
          </p:cNvCxnSpPr>
          <p:nvPr userDrawn="1"/>
        </p:nvCxnSpPr>
        <p:spPr>
          <a:xfrm>
            <a:off x="540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C0244BB8-F89A-7E44-9E86-842BA1610564}"/>
              </a:ext>
            </a:extLst>
          </p:cNvPr>
          <p:cNvCxnSpPr>
            <a:cxnSpLocks/>
          </p:cNvCxnSpPr>
          <p:nvPr userDrawn="1"/>
        </p:nvCxnSpPr>
        <p:spPr>
          <a:xfrm>
            <a:off x="675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C0D04470-5F36-F941-BCA4-922BD79B1C66}"/>
              </a:ext>
            </a:extLst>
          </p:cNvPr>
          <p:cNvCxnSpPr>
            <a:cxnSpLocks/>
          </p:cNvCxnSpPr>
          <p:nvPr userDrawn="1"/>
        </p:nvCxnSpPr>
        <p:spPr>
          <a:xfrm>
            <a:off x="810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F83DF4D3-F9D8-644C-BEF5-26FB56BAF917}"/>
              </a:ext>
            </a:extLst>
          </p:cNvPr>
          <p:cNvCxnSpPr>
            <a:cxnSpLocks/>
          </p:cNvCxnSpPr>
          <p:nvPr userDrawn="1"/>
        </p:nvCxnSpPr>
        <p:spPr>
          <a:xfrm>
            <a:off x="945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F43D5CC7-03CA-6C4E-A5EA-CFD55DD368B6}"/>
              </a:ext>
            </a:extLst>
          </p:cNvPr>
          <p:cNvCxnSpPr>
            <a:cxnSpLocks/>
          </p:cNvCxnSpPr>
          <p:nvPr userDrawn="1"/>
        </p:nvCxnSpPr>
        <p:spPr>
          <a:xfrm>
            <a:off x="1080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FB4DACBF-BFE2-9344-82AA-DB033BB5F7BE}"/>
              </a:ext>
            </a:extLst>
          </p:cNvPr>
          <p:cNvCxnSpPr/>
          <p:nvPr userDrawn="1"/>
        </p:nvCxnSpPr>
        <p:spPr>
          <a:xfrm>
            <a:off x="270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0" y="360000"/>
            <a:ext cx="1708076" cy="7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73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/>
  <p:txStyles>
    <p:titleStyle>
      <a:lvl1pPr algn="l" defTabSz="914400" rtl="0" eaLnBrk="1" latinLnBrk="0" hangingPunct="1">
        <a:lnSpc>
          <a:spcPts val="3840"/>
        </a:lnSpc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60000" indent="-360000" algn="l" defTabSz="9144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20000" indent="-360000" algn="l" defTabSz="9144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80000" indent="-360000" algn="l" defTabSz="9144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40000" indent="-360000" algn="l" defTabSz="9144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00000" indent="-360000" algn="l" defTabSz="9144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A7E849D4-BB17-2346-9120-7F5A4CC8F4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772000" y="288000"/>
            <a:ext cx="9360000" cy="12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772000" y="1620000"/>
            <a:ext cx="7956000" cy="495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54000" y="6300000"/>
            <a:ext cx="1728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600CE1-355F-6840-84CE-5FD8E3C7AF80}" type="datetime4">
              <a:t>28. November 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954000" y="6120000"/>
            <a:ext cx="1728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54000" y="6480000"/>
            <a:ext cx="1728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de-CH" dirty="0"/>
              <a:t>Seite </a:t>
            </a:r>
            <a:fld id="{AE595895-D192-3447-80CE-27E6C42E114E}" type="slidenum">
              <a:rPr lang="de-CH"/>
              <a:pPr algn="l"/>
              <a:t>‹Nr.›</a:t>
            </a:fld>
            <a:endParaRPr lang="de-CH" dirty="0"/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E4297398-2749-F44D-81F3-4B065B63927A}"/>
              </a:ext>
            </a:extLst>
          </p:cNvPr>
          <p:cNvCxnSpPr/>
          <p:nvPr userDrawn="1"/>
        </p:nvCxnSpPr>
        <p:spPr>
          <a:xfrm>
            <a:off x="90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08794D61-1303-6441-906E-D8D9566178DE}"/>
              </a:ext>
            </a:extLst>
          </p:cNvPr>
          <p:cNvCxnSpPr>
            <a:cxnSpLocks/>
          </p:cNvCxnSpPr>
          <p:nvPr userDrawn="1"/>
        </p:nvCxnSpPr>
        <p:spPr>
          <a:xfrm>
            <a:off x="2700000" y="360000"/>
            <a:ext cx="0" cy="90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43A3F8E7-8B8C-DC43-9A80-9B3DF6D6CE06}"/>
              </a:ext>
            </a:extLst>
          </p:cNvPr>
          <p:cNvCxnSpPr/>
          <p:nvPr userDrawn="1"/>
        </p:nvCxnSpPr>
        <p:spPr>
          <a:xfrm>
            <a:off x="405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48B7E80F-4CC0-D74A-A6EA-42E755344005}"/>
              </a:ext>
            </a:extLst>
          </p:cNvPr>
          <p:cNvCxnSpPr>
            <a:cxnSpLocks/>
          </p:cNvCxnSpPr>
          <p:nvPr userDrawn="1"/>
        </p:nvCxnSpPr>
        <p:spPr>
          <a:xfrm>
            <a:off x="540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C0244BB8-F89A-7E44-9E86-842BA1610564}"/>
              </a:ext>
            </a:extLst>
          </p:cNvPr>
          <p:cNvCxnSpPr>
            <a:cxnSpLocks/>
          </p:cNvCxnSpPr>
          <p:nvPr userDrawn="1"/>
        </p:nvCxnSpPr>
        <p:spPr>
          <a:xfrm>
            <a:off x="675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C0D04470-5F36-F941-BCA4-922BD79B1C66}"/>
              </a:ext>
            </a:extLst>
          </p:cNvPr>
          <p:cNvCxnSpPr>
            <a:cxnSpLocks/>
          </p:cNvCxnSpPr>
          <p:nvPr userDrawn="1"/>
        </p:nvCxnSpPr>
        <p:spPr>
          <a:xfrm>
            <a:off x="810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F83DF4D3-F9D8-644C-BEF5-26FB56BAF917}"/>
              </a:ext>
            </a:extLst>
          </p:cNvPr>
          <p:cNvCxnSpPr>
            <a:cxnSpLocks/>
          </p:cNvCxnSpPr>
          <p:nvPr userDrawn="1"/>
        </p:nvCxnSpPr>
        <p:spPr>
          <a:xfrm>
            <a:off x="945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F43D5CC7-03CA-6C4E-A5EA-CFD55DD368B6}"/>
              </a:ext>
            </a:extLst>
          </p:cNvPr>
          <p:cNvCxnSpPr>
            <a:cxnSpLocks/>
          </p:cNvCxnSpPr>
          <p:nvPr userDrawn="1"/>
        </p:nvCxnSpPr>
        <p:spPr>
          <a:xfrm>
            <a:off x="1080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FB4DACBF-BFE2-9344-82AA-DB033BB5F7BE}"/>
              </a:ext>
            </a:extLst>
          </p:cNvPr>
          <p:cNvCxnSpPr/>
          <p:nvPr userDrawn="1"/>
        </p:nvCxnSpPr>
        <p:spPr>
          <a:xfrm>
            <a:off x="270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0" y="360000"/>
            <a:ext cx="1708076" cy="7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84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hf hdr="0"/>
  <p:txStyles>
    <p:titleStyle>
      <a:lvl1pPr algn="l" defTabSz="914400" rtl="0" eaLnBrk="1" latinLnBrk="0" hangingPunct="1">
        <a:lnSpc>
          <a:spcPts val="3840"/>
        </a:lnSpc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60000" indent="-360000" algn="l" defTabSz="9144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20000" indent="-360000" algn="l" defTabSz="9144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80000" indent="-360000" algn="l" defTabSz="9144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40000" indent="-360000" algn="l" defTabSz="9144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00000" indent="-360000" algn="l" defTabSz="9144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772000" y="288000"/>
            <a:ext cx="9360000" cy="12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772000" y="1620000"/>
            <a:ext cx="7956000" cy="495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54000" y="6300000"/>
            <a:ext cx="1728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600CE1-355F-6840-84CE-5FD8E3C7AF80}" type="datetime4">
              <a:t>28. November 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954000" y="6120000"/>
            <a:ext cx="1728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54000" y="6480000"/>
            <a:ext cx="1728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de-CH" dirty="0"/>
              <a:t>Seite </a:t>
            </a:r>
            <a:fld id="{AE595895-D192-3447-80CE-27E6C42E114E}" type="slidenum">
              <a:rPr lang="de-CH"/>
              <a:pPr algn="l"/>
              <a:t>‹Nr.›</a:t>
            </a:fld>
            <a:endParaRPr lang="de-CH" dirty="0"/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E4297398-2749-F44D-81F3-4B065B63927A}"/>
              </a:ext>
            </a:extLst>
          </p:cNvPr>
          <p:cNvCxnSpPr/>
          <p:nvPr userDrawn="1"/>
        </p:nvCxnSpPr>
        <p:spPr>
          <a:xfrm>
            <a:off x="90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08794D61-1303-6441-906E-D8D9566178DE}"/>
              </a:ext>
            </a:extLst>
          </p:cNvPr>
          <p:cNvCxnSpPr>
            <a:cxnSpLocks/>
          </p:cNvCxnSpPr>
          <p:nvPr userDrawn="1"/>
        </p:nvCxnSpPr>
        <p:spPr>
          <a:xfrm>
            <a:off x="2700000" y="360000"/>
            <a:ext cx="0" cy="90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43A3F8E7-8B8C-DC43-9A80-9B3DF6D6CE06}"/>
              </a:ext>
            </a:extLst>
          </p:cNvPr>
          <p:cNvCxnSpPr/>
          <p:nvPr userDrawn="1"/>
        </p:nvCxnSpPr>
        <p:spPr>
          <a:xfrm>
            <a:off x="405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48B7E80F-4CC0-D74A-A6EA-42E755344005}"/>
              </a:ext>
            </a:extLst>
          </p:cNvPr>
          <p:cNvCxnSpPr>
            <a:cxnSpLocks/>
          </p:cNvCxnSpPr>
          <p:nvPr userDrawn="1"/>
        </p:nvCxnSpPr>
        <p:spPr>
          <a:xfrm>
            <a:off x="540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C0244BB8-F89A-7E44-9E86-842BA1610564}"/>
              </a:ext>
            </a:extLst>
          </p:cNvPr>
          <p:cNvCxnSpPr>
            <a:cxnSpLocks/>
          </p:cNvCxnSpPr>
          <p:nvPr userDrawn="1"/>
        </p:nvCxnSpPr>
        <p:spPr>
          <a:xfrm>
            <a:off x="675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C0D04470-5F36-F941-BCA4-922BD79B1C66}"/>
              </a:ext>
            </a:extLst>
          </p:cNvPr>
          <p:cNvCxnSpPr>
            <a:cxnSpLocks/>
          </p:cNvCxnSpPr>
          <p:nvPr userDrawn="1"/>
        </p:nvCxnSpPr>
        <p:spPr>
          <a:xfrm>
            <a:off x="810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F83DF4D3-F9D8-644C-BEF5-26FB56BAF917}"/>
              </a:ext>
            </a:extLst>
          </p:cNvPr>
          <p:cNvCxnSpPr>
            <a:cxnSpLocks/>
          </p:cNvCxnSpPr>
          <p:nvPr userDrawn="1"/>
        </p:nvCxnSpPr>
        <p:spPr>
          <a:xfrm>
            <a:off x="945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F43D5CC7-03CA-6C4E-A5EA-CFD55DD368B6}"/>
              </a:ext>
            </a:extLst>
          </p:cNvPr>
          <p:cNvCxnSpPr>
            <a:cxnSpLocks/>
          </p:cNvCxnSpPr>
          <p:nvPr userDrawn="1"/>
        </p:nvCxnSpPr>
        <p:spPr>
          <a:xfrm>
            <a:off x="1080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FB4DACBF-BFE2-9344-82AA-DB033BB5F7BE}"/>
              </a:ext>
            </a:extLst>
          </p:cNvPr>
          <p:cNvCxnSpPr/>
          <p:nvPr userDrawn="1"/>
        </p:nvCxnSpPr>
        <p:spPr>
          <a:xfrm>
            <a:off x="270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fik 18">
            <a:extLst>
              <a:ext uri="{FF2B5EF4-FFF2-40B4-BE49-F238E27FC236}">
                <a16:creationId xmlns:a16="http://schemas.microsoft.com/office/drawing/2014/main" id="{A7E849D4-BB17-2346-9120-7F5A4CC8F4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0" y="360000"/>
            <a:ext cx="1708076" cy="7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9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/>
  <p:txStyles>
    <p:titleStyle>
      <a:lvl1pPr algn="l" defTabSz="914400" rtl="0" eaLnBrk="1" latinLnBrk="0" hangingPunct="1">
        <a:lnSpc>
          <a:spcPts val="3840"/>
        </a:lnSpc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60000" indent="-360000" algn="l" defTabSz="9144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20000" indent="-360000" algn="l" defTabSz="9144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80000" indent="-360000" algn="l" defTabSz="9144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40000" indent="-360000" algn="l" defTabSz="9144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00000" indent="-360000" algn="l" defTabSz="9144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A7E849D4-BB17-2346-9120-7F5A4CC8F4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772000" y="288000"/>
            <a:ext cx="9360000" cy="12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772000" y="1620000"/>
            <a:ext cx="7956000" cy="495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54000" y="6300000"/>
            <a:ext cx="1728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600CE1-355F-6840-84CE-5FD8E3C7AF80}" type="datetime4">
              <a:t>28. November 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954000" y="6120000"/>
            <a:ext cx="1728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54000" y="6480000"/>
            <a:ext cx="1728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de-CH" dirty="0"/>
              <a:t>Seite </a:t>
            </a:r>
            <a:fld id="{AE595895-D192-3447-80CE-27E6C42E114E}" type="slidenum">
              <a:rPr lang="de-CH"/>
              <a:pPr algn="l"/>
              <a:t>‹Nr.›</a:t>
            </a:fld>
            <a:endParaRPr lang="de-CH" dirty="0"/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E4297398-2749-F44D-81F3-4B065B63927A}"/>
              </a:ext>
            </a:extLst>
          </p:cNvPr>
          <p:cNvCxnSpPr/>
          <p:nvPr userDrawn="1"/>
        </p:nvCxnSpPr>
        <p:spPr>
          <a:xfrm>
            <a:off x="90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08794D61-1303-6441-906E-D8D9566178DE}"/>
              </a:ext>
            </a:extLst>
          </p:cNvPr>
          <p:cNvCxnSpPr>
            <a:cxnSpLocks/>
          </p:cNvCxnSpPr>
          <p:nvPr userDrawn="1"/>
        </p:nvCxnSpPr>
        <p:spPr>
          <a:xfrm>
            <a:off x="2700000" y="360000"/>
            <a:ext cx="0" cy="90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43A3F8E7-8B8C-DC43-9A80-9B3DF6D6CE06}"/>
              </a:ext>
            </a:extLst>
          </p:cNvPr>
          <p:cNvCxnSpPr/>
          <p:nvPr userDrawn="1"/>
        </p:nvCxnSpPr>
        <p:spPr>
          <a:xfrm>
            <a:off x="405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48B7E80F-4CC0-D74A-A6EA-42E755344005}"/>
              </a:ext>
            </a:extLst>
          </p:cNvPr>
          <p:cNvCxnSpPr>
            <a:cxnSpLocks/>
          </p:cNvCxnSpPr>
          <p:nvPr userDrawn="1"/>
        </p:nvCxnSpPr>
        <p:spPr>
          <a:xfrm>
            <a:off x="540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C0244BB8-F89A-7E44-9E86-842BA1610564}"/>
              </a:ext>
            </a:extLst>
          </p:cNvPr>
          <p:cNvCxnSpPr>
            <a:cxnSpLocks/>
          </p:cNvCxnSpPr>
          <p:nvPr userDrawn="1"/>
        </p:nvCxnSpPr>
        <p:spPr>
          <a:xfrm>
            <a:off x="675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C0D04470-5F36-F941-BCA4-922BD79B1C66}"/>
              </a:ext>
            </a:extLst>
          </p:cNvPr>
          <p:cNvCxnSpPr>
            <a:cxnSpLocks/>
          </p:cNvCxnSpPr>
          <p:nvPr userDrawn="1"/>
        </p:nvCxnSpPr>
        <p:spPr>
          <a:xfrm>
            <a:off x="810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F83DF4D3-F9D8-644C-BEF5-26FB56BAF917}"/>
              </a:ext>
            </a:extLst>
          </p:cNvPr>
          <p:cNvCxnSpPr>
            <a:cxnSpLocks/>
          </p:cNvCxnSpPr>
          <p:nvPr userDrawn="1"/>
        </p:nvCxnSpPr>
        <p:spPr>
          <a:xfrm>
            <a:off x="945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F43D5CC7-03CA-6C4E-A5EA-CFD55DD368B6}"/>
              </a:ext>
            </a:extLst>
          </p:cNvPr>
          <p:cNvCxnSpPr>
            <a:cxnSpLocks/>
          </p:cNvCxnSpPr>
          <p:nvPr userDrawn="1"/>
        </p:nvCxnSpPr>
        <p:spPr>
          <a:xfrm>
            <a:off x="1080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FB4DACBF-BFE2-9344-82AA-DB033BB5F7BE}"/>
              </a:ext>
            </a:extLst>
          </p:cNvPr>
          <p:cNvCxnSpPr/>
          <p:nvPr userDrawn="1"/>
        </p:nvCxnSpPr>
        <p:spPr>
          <a:xfrm>
            <a:off x="270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0" y="360000"/>
            <a:ext cx="1708076" cy="7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30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hdr="0"/>
  <p:txStyles>
    <p:titleStyle>
      <a:lvl1pPr algn="l" defTabSz="914400" rtl="0" eaLnBrk="1" latinLnBrk="0" hangingPunct="1">
        <a:lnSpc>
          <a:spcPts val="3840"/>
        </a:lnSpc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60000" indent="-360000" algn="l" defTabSz="9144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20000" indent="-360000" algn="l" defTabSz="9144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80000" indent="-360000" algn="l" defTabSz="9144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40000" indent="-360000" algn="l" defTabSz="9144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00000" indent="-360000" algn="l" defTabSz="9144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A7E849D4-BB17-2346-9120-7F5A4CC8F4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772000" y="288000"/>
            <a:ext cx="9360000" cy="12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772000" y="1620000"/>
            <a:ext cx="7956000" cy="495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54000" y="6300000"/>
            <a:ext cx="1728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600CE1-355F-6840-84CE-5FD8E3C7AF80}" type="datetime4">
              <a:t>28. November 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954000" y="6120000"/>
            <a:ext cx="1728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54000" y="6480000"/>
            <a:ext cx="1728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de-CH" dirty="0"/>
              <a:t>Seite </a:t>
            </a:r>
            <a:fld id="{AE595895-D192-3447-80CE-27E6C42E114E}" type="slidenum">
              <a:rPr lang="de-CH"/>
              <a:pPr algn="l"/>
              <a:t>‹Nr.›</a:t>
            </a:fld>
            <a:endParaRPr lang="de-CH" dirty="0"/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E4297398-2749-F44D-81F3-4B065B63927A}"/>
              </a:ext>
            </a:extLst>
          </p:cNvPr>
          <p:cNvCxnSpPr/>
          <p:nvPr userDrawn="1"/>
        </p:nvCxnSpPr>
        <p:spPr>
          <a:xfrm>
            <a:off x="90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08794D61-1303-6441-906E-D8D9566178DE}"/>
              </a:ext>
            </a:extLst>
          </p:cNvPr>
          <p:cNvCxnSpPr>
            <a:cxnSpLocks/>
          </p:cNvCxnSpPr>
          <p:nvPr userDrawn="1"/>
        </p:nvCxnSpPr>
        <p:spPr>
          <a:xfrm>
            <a:off x="2700000" y="360000"/>
            <a:ext cx="0" cy="90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43A3F8E7-8B8C-DC43-9A80-9B3DF6D6CE06}"/>
              </a:ext>
            </a:extLst>
          </p:cNvPr>
          <p:cNvCxnSpPr/>
          <p:nvPr userDrawn="1"/>
        </p:nvCxnSpPr>
        <p:spPr>
          <a:xfrm>
            <a:off x="405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48B7E80F-4CC0-D74A-A6EA-42E755344005}"/>
              </a:ext>
            </a:extLst>
          </p:cNvPr>
          <p:cNvCxnSpPr>
            <a:cxnSpLocks/>
          </p:cNvCxnSpPr>
          <p:nvPr userDrawn="1"/>
        </p:nvCxnSpPr>
        <p:spPr>
          <a:xfrm>
            <a:off x="540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C0244BB8-F89A-7E44-9E86-842BA1610564}"/>
              </a:ext>
            </a:extLst>
          </p:cNvPr>
          <p:cNvCxnSpPr>
            <a:cxnSpLocks/>
          </p:cNvCxnSpPr>
          <p:nvPr userDrawn="1"/>
        </p:nvCxnSpPr>
        <p:spPr>
          <a:xfrm>
            <a:off x="675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C0D04470-5F36-F941-BCA4-922BD79B1C66}"/>
              </a:ext>
            </a:extLst>
          </p:cNvPr>
          <p:cNvCxnSpPr>
            <a:cxnSpLocks/>
          </p:cNvCxnSpPr>
          <p:nvPr userDrawn="1"/>
        </p:nvCxnSpPr>
        <p:spPr>
          <a:xfrm>
            <a:off x="810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F83DF4D3-F9D8-644C-BEF5-26FB56BAF917}"/>
              </a:ext>
            </a:extLst>
          </p:cNvPr>
          <p:cNvCxnSpPr>
            <a:cxnSpLocks/>
          </p:cNvCxnSpPr>
          <p:nvPr userDrawn="1"/>
        </p:nvCxnSpPr>
        <p:spPr>
          <a:xfrm>
            <a:off x="945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F43D5CC7-03CA-6C4E-A5EA-CFD55DD368B6}"/>
              </a:ext>
            </a:extLst>
          </p:cNvPr>
          <p:cNvCxnSpPr>
            <a:cxnSpLocks/>
          </p:cNvCxnSpPr>
          <p:nvPr userDrawn="1"/>
        </p:nvCxnSpPr>
        <p:spPr>
          <a:xfrm>
            <a:off x="1080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FB4DACBF-BFE2-9344-82AA-DB033BB5F7BE}"/>
              </a:ext>
            </a:extLst>
          </p:cNvPr>
          <p:cNvCxnSpPr/>
          <p:nvPr userDrawn="1"/>
        </p:nvCxnSpPr>
        <p:spPr>
          <a:xfrm>
            <a:off x="270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0" y="360000"/>
            <a:ext cx="1708076" cy="7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4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hdr="0"/>
  <p:txStyles>
    <p:titleStyle>
      <a:lvl1pPr algn="l" defTabSz="914400" rtl="0" eaLnBrk="1" latinLnBrk="0" hangingPunct="1">
        <a:lnSpc>
          <a:spcPts val="3840"/>
        </a:lnSpc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60000" indent="-360000" algn="l" defTabSz="9144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20000" indent="-360000" algn="l" defTabSz="9144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80000" indent="-360000" algn="l" defTabSz="9144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40000" indent="-360000" algn="l" defTabSz="9144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00000" indent="-360000" algn="l" defTabSz="9144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772000" y="288000"/>
            <a:ext cx="9360000" cy="12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772000" y="1620000"/>
            <a:ext cx="7956000" cy="495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54000" y="6300000"/>
            <a:ext cx="1728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rgbClr val="7D78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FBDE09A-14A4-D04B-8EBA-B415D023D4BB}" type="datetime4">
              <a:t>28. November 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954000" y="6120000"/>
            <a:ext cx="1728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rgbClr val="7D78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54000" y="6480000"/>
            <a:ext cx="1728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7D78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de-CH"/>
              <a:t>Seite </a:t>
            </a:r>
            <a:fld id="{AE595895-D192-3447-80CE-27E6C42E114E}" type="slidenum">
              <a:rPr lang="de-CH"/>
              <a:pPr algn="l"/>
              <a:t>‹Nr.›</a:t>
            </a:fld>
            <a:endParaRPr lang="de-CH"/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E4297398-2749-F44D-81F3-4B065B63927A}"/>
              </a:ext>
            </a:extLst>
          </p:cNvPr>
          <p:cNvCxnSpPr/>
          <p:nvPr userDrawn="1"/>
        </p:nvCxnSpPr>
        <p:spPr>
          <a:xfrm>
            <a:off x="900000" y="6120000"/>
            <a:ext cx="0" cy="738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08794D61-1303-6441-906E-D8D9566178DE}"/>
              </a:ext>
            </a:extLst>
          </p:cNvPr>
          <p:cNvCxnSpPr>
            <a:cxnSpLocks/>
          </p:cNvCxnSpPr>
          <p:nvPr userDrawn="1"/>
        </p:nvCxnSpPr>
        <p:spPr>
          <a:xfrm>
            <a:off x="2700000" y="360000"/>
            <a:ext cx="0" cy="6498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43A3F8E7-8B8C-DC43-9A80-9B3DF6D6CE06}"/>
              </a:ext>
            </a:extLst>
          </p:cNvPr>
          <p:cNvCxnSpPr/>
          <p:nvPr userDrawn="1"/>
        </p:nvCxnSpPr>
        <p:spPr>
          <a:xfrm>
            <a:off x="4050000" y="6678000"/>
            <a:ext cx="0" cy="180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48B7E80F-4CC0-D74A-A6EA-42E755344005}"/>
              </a:ext>
            </a:extLst>
          </p:cNvPr>
          <p:cNvCxnSpPr>
            <a:cxnSpLocks/>
          </p:cNvCxnSpPr>
          <p:nvPr userDrawn="1"/>
        </p:nvCxnSpPr>
        <p:spPr>
          <a:xfrm>
            <a:off x="5400000" y="6678000"/>
            <a:ext cx="0" cy="180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C0244BB8-F89A-7E44-9E86-842BA1610564}"/>
              </a:ext>
            </a:extLst>
          </p:cNvPr>
          <p:cNvCxnSpPr>
            <a:cxnSpLocks/>
          </p:cNvCxnSpPr>
          <p:nvPr userDrawn="1"/>
        </p:nvCxnSpPr>
        <p:spPr>
          <a:xfrm>
            <a:off x="6750000" y="6678000"/>
            <a:ext cx="0" cy="180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C0D04470-5F36-F941-BCA4-922BD79B1C66}"/>
              </a:ext>
            </a:extLst>
          </p:cNvPr>
          <p:cNvCxnSpPr>
            <a:cxnSpLocks/>
          </p:cNvCxnSpPr>
          <p:nvPr userDrawn="1"/>
        </p:nvCxnSpPr>
        <p:spPr>
          <a:xfrm>
            <a:off x="8100000" y="6678000"/>
            <a:ext cx="0" cy="180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F83DF4D3-F9D8-644C-BEF5-26FB56BAF917}"/>
              </a:ext>
            </a:extLst>
          </p:cNvPr>
          <p:cNvCxnSpPr>
            <a:cxnSpLocks/>
          </p:cNvCxnSpPr>
          <p:nvPr userDrawn="1"/>
        </p:nvCxnSpPr>
        <p:spPr>
          <a:xfrm>
            <a:off x="9450000" y="6678000"/>
            <a:ext cx="0" cy="180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F43D5CC7-03CA-6C4E-A5EA-CFD55DD368B6}"/>
              </a:ext>
            </a:extLst>
          </p:cNvPr>
          <p:cNvCxnSpPr>
            <a:cxnSpLocks/>
          </p:cNvCxnSpPr>
          <p:nvPr userDrawn="1"/>
        </p:nvCxnSpPr>
        <p:spPr>
          <a:xfrm>
            <a:off x="10800000" y="6678000"/>
            <a:ext cx="0" cy="180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0" y="360000"/>
            <a:ext cx="1672240" cy="7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04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/>
  <p:txStyles>
    <p:titleStyle>
      <a:lvl1pPr algn="l" defTabSz="914400" rtl="0" eaLnBrk="1" latinLnBrk="0" hangingPunct="1">
        <a:lnSpc>
          <a:spcPts val="3840"/>
        </a:lnSpc>
        <a:spcBef>
          <a:spcPct val="0"/>
        </a:spcBef>
        <a:buNone/>
        <a:defRPr sz="3200" kern="1200">
          <a:solidFill>
            <a:srgbClr val="7D787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60000" indent="-360000" algn="l" defTabSz="914400" rtl="0" eaLnBrk="1" latinLnBrk="0" hangingPunct="1">
        <a:lnSpc>
          <a:spcPct val="100000"/>
        </a:lnSpc>
        <a:spcBef>
          <a:spcPts val="0"/>
        </a:spcBef>
        <a:buClr>
          <a:srgbClr val="375F78"/>
        </a:buClr>
        <a:buFont typeface="Arial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20000" indent="-360000" algn="l" defTabSz="914400" rtl="0" eaLnBrk="1" latinLnBrk="0" hangingPunct="1">
        <a:lnSpc>
          <a:spcPct val="100000"/>
        </a:lnSpc>
        <a:spcBef>
          <a:spcPts val="0"/>
        </a:spcBef>
        <a:buClr>
          <a:srgbClr val="375F78"/>
        </a:buClr>
        <a:buFont typeface="Arial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80000" indent="-360000" algn="l" defTabSz="914400" rtl="0" eaLnBrk="1" latinLnBrk="0" hangingPunct="1">
        <a:lnSpc>
          <a:spcPct val="100000"/>
        </a:lnSpc>
        <a:spcBef>
          <a:spcPts val="0"/>
        </a:spcBef>
        <a:buClr>
          <a:srgbClr val="375F78"/>
        </a:buClr>
        <a:buFont typeface="Arial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40000" indent="-360000" algn="l" defTabSz="914400" rtl="0" eaLnBrk="1" latinLnBrk="0" hangingPunct="1">
        <a:lnSpc>
          <a:spcPct val="100000"/>
        </a:lnSpc>
        <a:spcBef>
          <a:spcPts val="0"/>
        </a:spcBef>
        <a:buClr>
          <a:srgbClr val="375F78"/>
        </a:buClr>
        <a:buFont typeface="Arial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00000" indent="-360000" algn="l" defTabSz="914400" rtl="0" eaLnBrk="1" latinLnBrk="0" hangingPunct="1">
        <a:lnSpc>
          <a:spcPct val="100000"/>
        </a:lnSpc>
        <a:spcBef>
          <a:spcPts val="0"/>
        </a:spcBef>
        <a:buClr>
          <a:srgbClr val="375F78"/>
        </a:buClr>
        <a:buFont typeface="Arial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FDF5D38A-9709-A146-975D-FCF7516DC6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5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772000" y="288000"/>
            <a:ext cx="9360000" cy="12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772000" y="1620000"/>
            <a:ext cx="7956000" cy="495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54000" y="6300000"/>
            <a:ext cx="1728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AC179C-6C82-5341-B770-2A1FC724E988}" type="datetime4">
              <a:t>28. November 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954000" y="6120000"/>
            <a:ext cx="1728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54000" y="6480000"/>
            <a:ext cx="1728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de-CH"/>
              <a:t>Seite </a:t>
            </a:r>
            <a:fld id="{AE595895-D192-3447-80CE-27E6C42E114E}" type="slidenum">
              <a:rPr lang="de-CH"/>
              <a:pPr algn="l"/>
              <a:t>‹Nr.›</a:t>
            </a:fld>
            <a:endParaRPr lang="de-CH"/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E4297398-2749-F44D-81F3-4B065B63927A}"/>
              </a:ext>
            </a:extLst>
          </p:cNvPr>
          <p:cNvCxnSpPr/>
          <p:nvPr userDrawn="1"/>
        </p:nvCxnSpPr>
        <p:spPr>
          <a:xfrm>
            <a:off x="900000" y="6120000"/>
            <a:ext cx="0" cy="73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08794D61-1303-6441-906E-D8D9566178DE}"/>
              </a:ext>
            </a:extLst>
          </p:cNvPr>
          <p:cNvCxnSpPr>
            <a:cxnSpLocks/>
          </p:cNvCxnSpPr>
          <p:nvPr userDrawn="1"/>
        </p:nvCxnSpPr>
        <p:spPr>
          <a:xfrm>
            <a:off x="2700000" y="360000"/>
            <a:ext cx="0" cy="649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43A3F8E7-8B8C-DC43-9A80-9B3DF6D6CE06}"/>
              </a:ext>
            </a:extLst>
          </p:cNvPr>
          <p:cNvCxnSpPr/>
          <p:nvPr userDrawn="1"/>
        </p:nvCxnSpPr>
        <p:spPr>
          <a:xfrm>
            <a:off x="405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48B7E80F-4CC0-D74A-A6EA-42E755344005}"/>
              </a:ext>
            </a:extLst>
          </p:cNvPr>
          <p:cNvCxnSpPr>
            <a:cxnSpLocks/>
          </p:cNvCxnSpPr>
          <p:nvPr userDrawn="1"/>
        </p:nvCxnSpPr>
        <p:spPr>
          <a:xfrm>
            <a:off x="540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C0244BB8-F89A-7E44-9E86-842BA1610564}"/>
              </a:ext>
            </a:extLst>
          </p:cNvPr>
          <p:cNvCxnSpPr>
            <a:cxnSpLocks/>
          </p:cNvCxnSpPr>
          <p:nvPr userDrawn="1"/>
        </p:nvCxnSpPr>
        <p:spPr>
          <a:xfrm>
            <a:off x="675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C0D04470-5F36-F941-BCA4-922BD79B1C66}"/>
              </a:ext>
            </a:extLst>
          </p:cNvPr>
          <p:cNvCxnSpPr>
            <a:cxnSpLocks/>
          </p:cNvCxnSpPr>
          <p:nvPr userDrawn="1"/>
        </p:nvCxnSpPr>
        <p:spPr>
          <a:xfrm>
            <a:off x="810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F83DF4D3-F9D8-644C-BEF5-26FB56BAF917}"/>
              </a:ext>
            </a:extLst>
          </p:cNvPr>
          <p:cNvCxnSpPr>
            <a:cxnSpLocks/>
          </p:cNvCxnSpPr>
          <p:nvPr userDrawn="1"/>
        </p:nvCxnSpPr>
        <p:spPr>
          <a:xfrm>
            <a:off x="945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F43D5CC7-03CA-6C4E-A5EA-CFD55DD368B6}"/>
              </a:ext>
            </a:extLst>
          </p:cNvPr>
          <p:cNvCxnSpPr>
            <a:cxnSpLocks/>
          </p:cNvCxnSpPr>
          <p:nvPr userDrawn="1"/>
        </p:nvCxnSpPr>
        <p:spPr>
          <a:xfrm>
            <a:off x="1080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0" y="360000"/>
            <a:ext cx="1708076" cy="7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/>
  <p:txStyles>
    <p:titleStyle>
      <a:lvl1pPr algn="l" defTabSz="914400" rtl="0" eaLnBrk="1" latinLnBrk="0" hangingPunct="1">
        <a:lnSpc>
          <a:spcPts val="3840"/>
        </a:lnSpc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60000" indent="-360000" algn="l" defTabSz="9144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20000" indent="-360000" algn="l" defTabSz="9144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80000" indent="-360000" algn="l" defTabSz="9144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40000" indent="-360000" algn="l" defTabSz="9144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00000" indent="-360000" algn="l" defTabSz="9144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FDF5D38A-9709-A146-975D-FCF7516DC6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D7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772000" y="288000"/>
            <a:ext cx="9360000" cy="12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772000" y="1620000"/>
            <a:ext cx="7956000" cy="495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54000" y="6300000"/>
            <a:ext cx="1728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1E09425-1225-B945-9066-13533F168BDB}" type="datetime4">
              <a:t>28. November 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954000" y="6120000"/>
            <a:ext cx="1728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54000" y="6480000"/>
            <a:ext cx="1728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de-CH"/>
              <a:t>Seite </a:t>
            </a:r>
            <a:fld id="{AE595895-D192-3447-80CE-27E6C42E114E}" type="slidenum">
              <a:rPr lang="de-CH"/>
              <a:pPr algn="l"/>
              <a:t>‹Nr.›</a:t>
            </a:fld>
            <a:endParaRPr lang="de-CH"/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E4297398-2749-F44D-81F3-4B065B63927A}"/>
              </a:ext>
            </a:extLst>
          </p:cNvPr>
          <p:cNvCxnSpPr/>
          <p:nvPr userDrawn="1"/>
        </p:nvCxnSpPr>
        <p:spPr>
          <a:xfrm>
            <a:off x="900000" y="6120000"/>
            <a:ext cx="0" cy="73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08794D61-1303-6441-906E-D8D9566178DE}"/>
              </a:ext>
            </a:extLst>
          </p:cNvPr>
          <p:cNvCxnSpPr>
            <a:cxnSpLocks/>
          </p:cNvCxnSpPr>
          <p:nvPr userDrawn="1"/>
        </p:nvCxnSpPr>
        <p:spPr>
          <a:xfrm>
            <a:off x="2700000" y="360000"/>
            <a:ext cx="0" cy="649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43A3F8E7-8B8C-DC43-9A80-9B3DF6D6CE06}"/>
              </a:ext>
            </a:extLst>
          </p:cNvPr>
          <p:cNvCxnSpPr/>
          <p:nvPr userDrawn="1"/>
        </p:nvCxnSpPr>
        <p:spPr>
          <a:xfrm>
            <a:off x="405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48B7E80F-4CC0-D74A-A6EA-42E755344005}"/>
              </a:ext>
            </a:extLst>
          </p:cNvPr>
          <p:cNvCxnSpPr>
            <a:cxnSpLocks/>
          </p:cNvCxnSpPr>
          <p:nvPr userDrawn="1"/>
        </p:nvCxnSpPr>
        <p:spPr>
          <a:xfrm>
            <a:off x="540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C0244BB8-F89A-7E44-9E86-842BA1610564}"/>
              </a:ext>
            </a:extLst>
          </p:cNvPr>
          <p:cNvCxnSpPr>
            <a:cxnSpLocks/>
          </p:cNvCxnSpPr>
          <p:nvPr userDrawn="1"/>
        </p:nvCxnSpPr>
        <p:spPr>
          <a:xfrm>
            <a:off x="675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C0D04470-5F36-F941-BCA4-922BD79B1C66}"/>
              </a:ext>
            </a:extLst>
          </p:cNvPr>
          <p:cNvCxnSpPr>
            <a:cxnSpLocks/>
          </p:cNvCxnSpPr>
          <p:nvPr userDrawn="1"/>
        </p:nvCxnSpPr>
        <p:spPr>
          <a:xfrm>
            <a:off x="810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F83DF4D3-F9D8-644C-BEF5-26FB56BAF917}"/>
              </a:ext>
            </a:extLst>
          </p:cNvPr>
          <p:cNvCxnSpPr>
            <a:cxnSpLocks/>
          </p:cNvCxnSpPr>
          <p:nvPr userDrawn="1"/>
        </p:nvCxnSpPr>
        <p:spPr>
          <a:xfrm>
            <a:off x="945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F43D5CC7-03CA-6C4E-A5EA-CFD55DD368B6}"/>
              </a:ext>
            </a:extLst>
          </p:cNvPr>
          <p:cNvCxnSpPr>
            <a:cxnSpLocks/>
          </p:cNvCxnSpPr>
          <p:nvPr userDrawn="1"/>
        </p:nvCxnSpPr>
        <p:spPr>
          <a:xfrm>
            <a:off x="10800000" y="6678000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0" y="360000"/>
            <a:ext cx="1708076" cy="7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20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hf hdr="0"/>
  <p:txStyles>
    <p:titleStyle>
      <a:lvl1pPr algn="l" defTabSz="914400" rtl="0" eaLnBrk="1" latinLnBrk="0" hangingPunct="1">
        <a:lnSpc>
          <a:spcPts val="3840"/>
        </a:lnSpc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60000" indent="-360000" algn="l" defTabSz="9144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20000" indent="-360000" algn="l" defTabSz="9144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80000" indent="-360000" algn="l" defTabSz="9144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40000" indent="-360000" algn="l" defTabSz="9144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00000" indent="-360000" algn="l" defTabSz="9144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772000" y="288000"/>
            <a:ext cx="9360000" cy="12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772000" y="1620000"/>
            <a:ext cx="7956000" cy="495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54000" y="6300000"/>
            <a:ext cx="1728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rgbClr val="7D78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FAADE1-3B16-F449-AA53-F55BF8587632}" type="datetime4">
              <a:t>28. November 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954000" y="6120000"/>
            <a:ext cx="1728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rgbClr val="7D78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54000" y="6480000"/>
            <a:ext cx="1728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7D78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de-CH"/>
              <a:t>Seite </a:t>
            </a:r>
            <a:fld id="{AE595895-D192-3447-80CE-27E6C42E114E}" type="slidenum">
              <a:rPr lang="de-CH"/>
              <a:pPr algn="l"/>
              <a:t>‹Nr.›</a:t>
            </a:fld>
            <a:endParaRPr lang="de-CH"/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E4297398-2749-F44D-81F3-4B065B63927A}"/>
              </a:ext>
            </a:extLst>
          </p:cNvPr>
          <p:cNvCxnSpPr/>
          <p:nvPr userDrawn="1"/>
        </p:nvCxnSpPr>
        <p:spPr>
          <a:xfrm>
            <a:off x="900000" y="6120000"/>
            <a:ext cx="0" cy="738000"/>
          </a:xfrm>
          <a:prstGeom prst="line">
            <a:avLst/>
          </a:prstGeom>
          <a:ln>
            <a:solidFill>
              <a:srgbClr val="7D78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0" y="360000"/>
            <a:ext cx="1672240" cy="7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99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1" r:id="rId2"/>
    <p:sldLayoutId id="2147483660" r:id="rId3"/>
    <p:sldLayoutId id="2147483663" r:id="rId4"/>
    <p:sldLayoutId id="2147483662" r:id="rId5"/>
  </p:sldLayoutIdLst>
  <p:hf hdr="0"/>
  <p:txStyles>
    <p:titleStyle>
      <a:lvl1pPr algn="l" defTabSz="914400" rtl="0" eaLnBrk="1" latinLnBrk="0" hangingPunct="1">
        <a:lnSpc>
          <a:spcPts val="3840"/>
        </a:lnSpc>
        <a:spcBef>
          <a:spcPct val="0"/>
        </a:spcBef>
        <a:buNone/>
        <a:defRPr sz="3200" kern="1200">
          <a:solidFill>
            <a:srgbClr val="7D787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60000" indent="-360000" algn="l" defTabSz="914400" rtl="0" eaLnBrk="1" latinLnBrk="0" hangingPunct="1">
        <a:lnSpc>
          <a:spcPct val="100000"/>
        </a:lnSpc>
        <a:spcBef>
          <a:spcPts val="0"/>
        </a:spcBef>
        <a:buClr>
          <a:srgbClr val="375F78"/>
        </a:buClr>
        <a:buFont typeface="Arial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20000" indent="-360000" algn="l" defTabSz="914400" rtl="0" eaLnBrk="1" latinLnBrk="0" hangingPunct="1">
        <a:lnSpc>
          <a:spcPct val="100000"/>
        </a:lnSpc>
        <a:spcBef>
          <a:spcPts val="0"/>
        </a:spcBef>
        <a:buClr>
          <a:srgbClr val="375F78"/>
        </a:buClr>
        <a:buFont typeface="Arial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80000" indent="-360000" algn="l" defTabSz="914400" rtl="0" eaLnBrk="1" latinLnBrk="0" hangingPunct="1">
        <a:lnSpc>
          <a:spcPct val="100000"/>
        </a:lnSpc>
        <a:spcBef>
          <a:spcPts val="0"/>
        </a:spcBef>
        <a:buClr>
          <a:srgbClr val="375F78"/>
        </a:buClr>
        <a:buFont typeface="Arial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40000" indent="-360000" algn="l" defTabSz="914400" rtl="0" eaLnBrk="1" latinLnBrk="0" hangingPunct="1">
        <a:lnSpc>
          <a:spcPct val="100000"/>
        </a:lnSpc>
        <a:spcBef>
          <a:spcPts val="0"/>
        </a:spcBef>
        <a:buClr>
          <a:srgbClr val="375F78"/>
        </a:buClr>
        <a:buFont typeface="Arial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00000" indent="-360000" algn="l" defTabSz="914400" rtl="0" eaLnBrk="1" latinLnBrk="0" hangingPunct="1">
        <a:lnSpc>
          <a:spcPct val="100000"/>
        </a:lnSpc>
        <a:spcBef>
          <a:spcPts val="0"/>
        </a:spcBef>
        <a:buClr>
          <a:srgbClr val="375F78"/>
        </a:buClr>
        <a:buFont typeface="Arial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Herbstveranstaltung Unternehmen Verantwortung</a:t>
            </a:r>
            <a:br>
              <a:rPr lang="de-CH" dirty="0"/>
            </a:br>
            <a:r>
              <a:rPr lang="de-CH" dirty="0"/>
              <a:t>Fachkräftemangel als Change</a:t>
            </a:r>
          </a:p>
        </p:txBody>
      </p:sp>
      <p:sp>
        <p:nvSpPr>
          <p:cNvPr id="3" name="Textfeld 2"/>
          <p:cNvSpPr txBox="1"/>
          <p:nvPr/>
        </p:nvSpPr>
        <p:spPr>
          <a:xfrm flipH="1">
            <a:off x="4014651" y="6000205"/>
            <a:ext cx="7741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Karin Lewis, Bereichsleiterin Arbeitsmarkt</a:t>
            </a:r>
          </a:p>
        </p:txBody>
      </p:sp>
    </p:spTree>
    <p:extLst>
      <p:ext uri="{BB962C8B-B14F-4D97-AF65-F5344CB8AC3E}">
        <p14:creationId xmlns:p14="http://schemas.microsoft.com/office/powerpoint/2010/main" val="1282005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B70175-6F82-ED41-A2D3-7B8A31BA7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Informationen WAS wira Luzern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23A06C-22E9-8849-9D08-2B6E65DCD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AA43-87DE-8B49-9650-6925D0CAD41A}" type="datetime4">
              <a:t>28. November 2022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EC3F0CC-EE0C-3542-9530-207180241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de-CH"/>
              <a:t>Seite </a:t>
            </a:r>
            <a:fld id="{AE595895-D192-3447-80CE-27E6C42E114E}" type="slidenum">
              <a:rPr lang="de-CH"/>
              <a:pPr algn="l"/>
              <a:t>2</a:t>
            </a:fld>
            <a:endParaRPr lang="de-CH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2943498" y="2608849"/>
            <a:ext cx="7698377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9600" dirty="0"/>
              <a:t>5‘132</a:t>
            </a:r>
          </a:p>
          <a:p>
            <a:endParaRPr lang="de-DE" sz="3200" b="1" dirty="0">
              <a:solidFill>
                <a:srgbClr val="375F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663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B70175-6F82-ED41-A2D3-7B8A31BA7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Informationen WAS wira Luzern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23A06C-22E9-8849-9D08-2B6E65DCD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AA43-87DE-8B49-9650-6925D0CAD41A}" type="datetime4">
              <a:t>28. November 2022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EC3F0CC-EE0C-3542-9530-207180241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de-CH"/>
              <a:t>Seite </a:t>
            </a:r>
            <a:fld id="{AE595895-D192-3447-80CE-27E6C42E114E}" type="slidenum">
              <a:rPr lang="de-CH"/>
              <a:pPr algn="l"/>
              <a:t>3</a:t>
            </a:fld>
            <a:endParaRPr lang="de-CH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2772000" y="1032597"/>
            <a:ext cx="942022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Langzeitentwicklung Stellensuchende / Arbeitslose  Kanton Luzern</a:t>
            </a:r>
            <a:endParaRPr lang="de-DE" sz="3200" b="1" dirty="0">
              <a:solidFill>
                <a:srgbClr val="375F78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004" y="1921428"/>
            <a:ext cx="7323909" cy="441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7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B70175-6F82-ED41-A2D3-7B8A31BA7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Informationen WAS wira Luzern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23A06C-22E9-8849-9D08-2B6E65DCD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AA43-87DE-8B49-9650-6925D0CAD41A}" type="datetime4">
              <a:t>28. November 2022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EC3F0CC-EE0C-3542-9530-207180241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de-CH"/>
              <a:t>Seite </a:t>
            </a:r>
            <a:fld id="{AE595895-D192-3447-80CE-27E6C42E114E}" type="slidenum">
              <a:rPr lang="de-CH"/>
              <a:pPr algn="l"/>
              <a:t>4</a:t>
            </a:fld>
            <a:endParaRPr lang="de-CH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00" y="2440552"/>
            <a:ext cx="6589714" cy="4211053"/>
          </a:xfrm>
          <a:prstGeom prst="rect">
            <a:avLst/>
          </a:prstGeom>
        </p:spPr>
      </p:pic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2741887" y="1306110"/>
            <a:ext cx="942022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Integration von </a:t>
            </a:r>
            <a:r>
              <a:rPr lang="de-DE" sz="3200" b="1" dirty="0">
                <a:solidFill>
                  <a:srgbClr val="375F78"/>
                </a:solidFill>
              </a:rPr>
              <a:t>Stellensuchenden als Lösungsansatz gegen den Fachkräftemangel?</a:t>
            </a:r>
          </a:p>
        </p:txBody>
      </p:sp>
    </p:spTree>
    <p:extLst>
      <p:ext uri="{BB962C8B-B14F-4D97-AF65-F5344CB8AC3E}">
        <p14:creationId xmlns:p14="http://schemas.microsoft.com/office/powerpoint/2010/main" val="2899913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B70175-6F82-ED41-A2D3-7B8A31BA7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Informationen WAS wira Luzern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23A06C-22E9-8849-9D08-2B6E65DCD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AA43-87DE-8B49-9650-6925D0CAD41A}" type="datetime4">
              <a:t>28. November 2022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EC3F0CC-EE0C-3542-9530-207180241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de-CH"/>
              <a:t>Seite </a:t>
            </a:r>
            <a:fld id="{AE595895-D192-3447-80CE-27E6C42E114E}" type="slidenum">
              <a:rPr lang="de-CH"/>
              <a:pPr algn="l"/>
              <a:t>5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3703671-3EA2-6C4B-A505-D7BEB8C98A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4" y="2397110"/>
            <a:ext cx="9041510" cy="3616603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2771774" y="1333379"/>
            <a:ext cx="7956000" cy="108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CH" sz="3200" b="1" dirty="0">
                <a:solidFill>
                  <a:srgbClr val="375F7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Skills als Erfolgsfaktor für die erfolgreiche Vermittlungstätigkeit</a:t>
            </a:r>
          </a:p>
        </p:txBody>
      </p:sp>
    </p:spTree>
    <p:extLst>
      <p:ext uri="{BB962C8B-B14F-4D97-AF65-F5344CB8AC3E}">
        <p14:creationId xmlns:p14="http://schemas.microsoft.com/office/powerpoint/2010/main" val="440223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B70175-6F82-ED41-A2D3-7B8A31BA7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Informationen WAS wira Luzern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23A06C-22E9-8849-9D08-2B6E65DCD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AA43-87DE-8B49-9650-6925D0CAD41A}" type="datetime4">
              <a:t>28. November 2022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EC3F0CC-EE0C-3542-9530-207180241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de-CH"/>
              <a:t>Seite </a:t>
            </a:r>
            <a:fld id="{AE595895-D192-3447-80CE-27E6C42E114E}" type="slidenum">
              <a:rPr lang="de-CH"/>
              <a:pPr algn="l"/>
              <a:t>6</a:t>
            </a:fld>
            <a:endParaRPr lang="de-CH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2850377" y="1129048"/>
            <a:ext cx="7956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CH" sz="3200" b="1" dirty="0">
                <a:solidFill>
                  <a:srgbClr val="375F7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Best </a:t>
            </a:r>
            <a:r>
              <a:rPr lang="de-CH" sz="3200" b="1" dirty="0" err="1">
                <a:solidFill>
                  <a:srgbClr val="375F7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practice</a:t>
            </a:r>
            <a:r>
              <a:rPr lang="de-CH" sz="3200" b="1" dirty="0">
                <a:solidFill>
                  <a:srgbClr val="375F7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- Erfolgsgeschichte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377" y="1740847"/>
            <a:ext cx="7216732" cy="481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42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B70175-6F82-ED41-A2D3-7B8A31BA7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Informationen WAS wira Luzern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23A06C-22E9-8849-9D08-2B6E65DCD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AA43-87DE-8B49-9650-6925D0CAD41A}" type="datetime4">
              <a:t>28. November 2022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EC3F0CC-EE0C-3542-9530-207180241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de-CH"/>
              <a:t>Seite </a:t>
            </a:r>
            <a:fld id="{AE595895-D192-3447-80CE-27E6C42E114E}" type="slidenum">
              <a:rPr lang="de-CH"/>
              <a:pPr algn="l"/>
              <a:t>7</a:t>
            </a:fld>
            <a:endParaRPr lang="de-CH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2771774" y="1009510"/>
            <a:ext cx="7956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CH" sz="3200" b="1" dirty="0">
                <a:solidFill>
                  <a:srgbClr val="375F7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Unser Angebot für Unternehmen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000" y="1992979"/>
            <a:ext cx="10744198" cy="398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51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675BCB9-E1E2-3A44-AAC1-BA55B3BF2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CC578-1055-5141-8CE8-C7843D833E61}" type="datetime4">
              <a:t>28. November 2022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CA61890-14E6-9647-8B3A-A73B752AC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de-CH"/>
              <a:t>Seite </a:t>
            </a:r>
            <a:fld id="{AE595895-D192-3447-80CE-27E6C42E114E}" type="slidenum">
              <a:rPr lang="de-CH"/>
              <a:pPr algn="l"/>
              <a:t>8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0DD49DD-A241-5349-AAB5-FC93EF2F17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Besten Dank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Fragen?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4316484"/>
      </p:ext>
    </p:extLst>
  </p:cSld>
  <p:clrMapOvr>
    <a:masterClrMapping/>
  </p:clrMapOvr>
</p:sld>
</file>

<file path=ppt/theme/theme1.xml><?xml version="1.0" encoding="utf-8"?>
<a:theme xmlns:a="http://schemas.openxmlformats.org/drawingml/2006/main" name="Titelfolie">
  <a:themeElements>
    <a:clrScheme name="WAS_Neu">
      <a:dk1>
        <a:srgbClr val="000000"/>
      </a:dk1>
      <a:lt1>
        <a:srgbClr val="FFFFFF"/>
      </a:lt1>
      <a:dk2>
        <a:srgbClr val="375F78"/>
      </a:dk2>
      <a:lt2>
        <a:srgbClr val="D7DFE3"/>
      </a:lt2>
      <a:accent1>
        <a:srgbClr val="7D7873"/>
      </a:accent1>
      <a:accent2>
        <a:srgbClr val="E5E3E3"/>
      </a:accent2>
      <a:accent3>
        <a:srgbClr val="F2F1F1"/>
      </a:accent3>
      <a:accent4>
        <a:srgbClr val="73C82C"/>
      </a:accent4>
      <a:accent5>
        <a:srgbClr val="FF6E32"/>
      </a:accent5>
      <a:accent6>
        <a:srgbClr val="A078D2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_wira_Powerpoint.potx" id="{999978B2-3C8F-47D2-B8FD-4E23EF0DABDD}" vid="{836403B7-D30D-4DDD-B1A3-008042B03CCF}"/>
    </a:ext>
  </a:extLst>
</a:theme>
</file>

<file path=ppt/theme/theme10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Titelfolie">
  <a:themeElements>
    <a:clrScheme name="WAS_Neu">
      <a:dk1>
        <a:srgbClr val="000000"/>
      </a:dk1>
      <a:lt1>
        <a:srgbClr val="FFFFFF"/>
      </a:lt1>
      <a:dk2>
        <a:srgbClr val="375F78"/>
      </a:dk2>
      <a:lt2>
        <a:srgbClr val="D7DFE3"/>
      </a:lt2>
      <a:accent1>
        <a:srgbClr val="7D7873"/>
      </a:accent1>
      <a:accent2>
        <a:srgbClr val="E5E3E3"/>
      </a:accent2>
      <a:accent3>
        <a:srgbClr val="F2F1F1"/>
      </a:accent3>
      <a:accent4>
        <a:srgbClr val="73C82C"/>
      </a:accent4>
      <a:accent5>
        <a:srgbClr val="FF6E32"/>
      </a:accent5>
      <a:accent6>
        <a:srgbClr val="A078D2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_wira_Powerpoint.potx" id="{999978B2-3C8F-47D2-B8FD-4E23EF0DABDD}" vid="{17F94777-201B-4FC8-BEB2-E0BEBBAAA714}"/>
    </a:ext>
  </a:extLst>
</a:theme>
</file>

<file path=ppt/theme/theme3.xml><?xml version="1.0" encoding="utf-8"?>
<a:theme xmlns:a="http://schemas.openxmlformats.org/drawingml/2006/main" name="3_Titelfolie">
  <a:themeElements>
    <a:clrScheme name="WAS_Neu">
      <a:dk1>
        <a:srgbClr val="000000"/>
      </a:dk1>
      <a:lt1>
        <a:srgbClr val="FFFFFF"/>
      </a:lt1>
      <a:dk2>
        <a:srgbClr val="375F78"/>
      </a:dk2>
      <a:lt2>
        <a:srgbClr val="D7DFE3"/>
      </a:lt2>
      <a:accent1>
        <a:srgbClr val="7D7873"/>
      </a:accent1>
      <a:accent2>
        <a:srgbClr val="E5E3E3"/>
      </a:accent2>
      <a:accent3>
        <a:srgbClr val="F2F1F1"/>
      </a:accent3>
      <a:accent4>
        <a:srgbClr val="73C82C"/>
      </a:accent4>
      <a:accent5>
        <a:srgbClr val="FF6E32"/>
      </a:accent5>
      <a:accent6>
        <a:srgbClr val="A078D2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_wira_Powerpoint.potx" id="{999978B2-3C8F-47D2-B8FD-4E23EF0DABDD}" vid="{22EFDC26-6CB1-4FE6-B4A2-6282B3C57095}"/>
    </a:ext>
  </a:extLst>
</a:theme>
</file>

<file path=ppt/theme/theme4.xml><?xml version="1.0" encoding="utf-8"?>
<a:theme xmlns:a="http://schemas.openxmlformats.org/drawingml/2006/main" name="2_Titelfolie">
  <a:themeElements>
    <a:clrScheme name="WAS_Neu">
      <a:dk1>
        <a:srgbClr val="000000"/>
      </a:dk1>
      <a:lt1>
        <a:srgbClr val="FFFFFF"/>
      </a:lt1>
      <a:dk2>
        <a:srgbClr val="375F78"/>
      </a:dk2>
      <a:lt2>
        <a:srgbClr val="D7DFE3"/>
      </a:lt2>
      <a:accent1>
        <a:srgbClr val="7D7873"/>
      </a:accent1>
      <a:accent2>
        <a:srgbClr val="E5E3E3"/>
      </a:accent2>
      <a:accent3>
        <a:srgbClr val="F2F1F1"/>
      </a:accent3>
      <a:accent4>
        <a:srgbClr val="73C82C"/>
      </a:accent4>
      <a:accent5>
        <a:srgbClr val="FF6E32"/>
      </a:accent5>
      <a:accent6>
        <a:srgbClr val="A078D2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_wira_Powerpoint.potx" id="{999978B2-3C8F-47D2-B8FD-4E23EF0DABDD}" vid="{2F307874-03FE-4ECB-9B5D-7BF011E6EF55}"/>
    </a:ext>
  </a:extLst>
</a:theme>
</file>

<file path=ppt/theme/theme5.xml><?xml version="1.0" encoding="utf-8"?>
<a:theme xmlns:a="http://schemas.openxmlformats.org/drawingml/2006/main" name="1_Titelfolie">
  <a:themeElements>
    <a:clrScheme name="WAS_Neu">
      <a:dk1>
        <a:srgbClr val="000000"/>
      </a:dk1>
      <a:lt1>
        <a:srgbClr val="FFFFFF"/>
      </a:lt1>
      <a:dk2>
        <a:srgbClr val="375F78"/>
      </a:dk2>
      <a:lt2>
        <a:srgbClr val="D7DFE3"/>
      </a:lt2>
      <a:accent1>
        <a:srgbClr val="7D7873"/>
      </a:accent1>
      <a:accent2>
        <a:srgbClr val="E5E3E3"/>
      </a:accent2>
      <a:accent3>
        <a:srgbClr val="F2F1F1"/>
      </a:accent3>
      <a:accent4>
        <a:srgbClr val="73C82C"/>
      </a:accent4>
      <a:accent5>
        <a:srgbClr val="FF6E32"/>
      </a:accent5>
      <a:accent6>
        <a:srgbClr val="A078D2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_wira_Powerpoint.potx" id="{999978B2-3C8F-47D2-B8FD-4E23EF0DABDD}" vid="{F7196BE7-DECB-4655-85F1-5492C49C889B}"/>
    </a:ext>
  </a:extLst>
</a:theme>
</file>

<file path=ppt/theme/theme6.xml><?xml version="1.0" encoding="utf-8"?>
<a:theme xmlns:a="http://schemas.openxmlformats.org/drawingml/2006/main" name="Zwischentitel 1 – weiss">
  <a:themeElements>
    <a:clrScheme name="WAS">
      <a:dk1>
        <a:srgbClr val="000000"/>
      </a:dk1>
      <a:lt1>
        <a:srgbClr val="FFFFFF"/>
      </a:lt1>
      <a:dk2>
        <a:srgbClr val="375F78"/>
      </a:dk2>
      <a:lt2>
        <a:srgbClr val="D7DFE3"/>
      </a:lt2>
      <a:accent1>
        <a:srgbClr val="7D7873"/>
      </a:accent1>
      <a:accent2>
        <a:srgbClr val="E5E3E3"/>
      </a:accent2>
      <a:accent3>
        <a:srgbClr val="F2F1F1"/>
      </a:accent3>
      <a:accent4>
        <a:srgbClr val="73C82C"/>
      </a:accent4>
      <a:accent5>
        <a:srgbClr val="FF6E32"/>
      </a:accent5>
      <a:accent6>
        <a:srgbClr val="A078D2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_wira_Powerpoint.potx" id="{999978B2-3C8F-47D2-B8FD-4E23EF0DABDD}" vid="{718CB323-3D87-4865-AA27-5532AD33774C}"/>
    </a:ext>
  </a:extLst>
</a:theme>
</file>

<file path=ppt/theme/theme7.xml><?xml version="1.0" encoding="utf-8"?>
<a:theme xmlns:a="http://schemas.openxmlformats.org/drawingml/2006/main" name="Zwischentitel 2 – blau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_wira_Powerpoint.potx" id="{999978B2-3C8F-47D2-B8FD-4E23EF0DABDD}" vid="{5A7861A7-5A8C-40E9-A4FB-3D80992E63C9}"/>
    </a:ext>
  </a:extLst>
</a:theme>
</file>

<file path=ppt/theme/theme8.xml><?xml version="1.0" encoding="utf-8"?>
<a:theme xmlns:a="http://schemas.openxmlformats.org/drawingml/2006/main" name="Zwischentitel 3 – sa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_wira_Powerpoint.potx" id="{999978B2-3C8F-47D2-B8FD-4E23EF0DABDD}" vid="{1525FAC9-4CA2-4759-B862-370046CE7A65}"/>
    </a:ext>
  </a:extLst>
</a:theme>
</file>

<file path=ppt/theme/theme9.xml><?xml version="1.0" encoding="utf-8"?>
<a:theme xmlns:a="http://schemas.openxmlformats.org/drawingml/2006/main" name="Inhalt">
  <a:themeElements>
    <a:clrScheme name="WAS_Neu">
      <a:dk1>
        <a:srgbClr val="000000"/>
      </a:dk1>
      <a:lt1>
        <a:srgbClr val="FFFFFF"/>
      </a:lt1>
      <a:dk2>
        <a:srgbClr val="375F78"/>
      </a:dk2>
      <a:lt2>
        <a:srgbClr val="D7DFE3"/>
      </a:lt2>
      <a:accent1>
        <a:srgbClr val="7D7873"/>
      </a:accent1>
      <a:accent2>
        <a:srgbClr val="E5E3E3"/>
      </a:accent2>
      <a:accent3>
        <a:srgbClr val="F2F1F1"/>
      </a:accent3>
      <a:accent4>
        <a:srgbClr val="73C82C"/>
      </a:accent4>
      <a:accent5>
        <a:srgbClr val="FF6E32"/>
      </a:accent5>
      <a:accent6>
        <a:srgbClr val="A078D2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_wira_Powerpoint.potx" id="{999978B2-3C8F-47D2-B8FD-4E23EF0DABDD}" vid="{A0767FCE-5688-4932-BC77-7CA905C1C30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ufHomePublizieren xmlns="0cd5e7e2-d114-4273-a7a3-b6f6e81d6f7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Vorlagen" ma:contentTypeID="0x0101004CB286E9A83F584A805AFCEC1E507E390200A1595459350DD34C91A2E2BA5E9F4725" ma:contentTypeVersion="1" ma:contentTypeDescription="" ma:contentTypeScope="" ma:versionID="9f5234c1d447226291aa01fba5109db3">
  <xsd:schema xmlns:xsd="http://www.w3.org/2001/XMLSchema" xmlns:xs="http://www.w3.org/2001/XMLSchema" xmlns:p="http://schemas.microsoft.com/office/2006/metadata/properties" xmlns:ns2="0cd5e7e2-d114-4273-a7a3-b6f6e81d6f75" targetNamespace="http://schemas.microsoft.com/office/2006/metadata/properties" ma:root="true" ma:fieldsID="67925b625573349f6751401fab4e6ac4" ns2:_="">
    <xsd:import namespace="0cd5e7e2-d114-4273-a7a3-b6f6e81d6f75"/>
    <xsd:element name="properties">
      <xsd:complexType>
        <xsd:sequence>
          <xsd:element name="documentManagement">
            <xsd:complexType>
              <xsd:all>
                <xsd:element ref="ns2:AufHomePublizier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d5e7e2-d114-4273-a7a3-b6f6e81d6f75" elementFormDefault="qualified">
    <xsd:import namespace="http://schemas.microsoft.com/office/2006/documentManagement/types"/>
    <xsd:import namespace="http://schemas.microsoft.com/office/infopath/2007/PartnerControls"/>
    <xsd:element name="AufHomePublizieren" ma:index="8" nillable="true" ma:displayName="AufHomePublizieren" ma:default="Nein" ma:format="Dropdown" ma:internalName="AufHomePublizieren">
      <xsd:simpleType>
        <xsd:restriction base="dms:Choice">
          <xsd:enumeration value="Ja"/>
          <xsd:enumeration value="Nein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35B691-A61C-4DFB-807D-680FF14FBF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2FFEFF9-5C9B-433D-B5BC-8CC92F09B1BB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0cd5e7e2-d114-4273-a7a3-b6f6e81d6f75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A75799A8-C77A-4F5F-96BC-3F1A764CBB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d5e7e2-d114-4273-a7a3-b6f6e81d6f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V_wira_Powerpoint</Template>
  <TotalTime>0</TotalTime>
  <Words>100</Words>
  <Application>Microsoft Office PowerPoint</Application>
  <PresentationFormat>Breitbild</PresentationFormat>
  <Paragraphs>41</Paragraphs>
  <Slides>8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9</vt:i4>
      </vt:variant>
      <vt:variant>
        <vt:lpstr>Folientitel</vt:lpstr>
      </vt:variant>
      <vt:variant>
        <vt:i4>8</vt:i4>
      </vt:variant>
    </vt:vector>
  </HeadingPairs>
  <TitlesOfParts>
    <vt:vector size="19" baseType="lpstr">
      <vt:lpstr>Arial</vt:lpstr>
      <vt:lpstr>Calibri</vt:lpstr>
      <vt:lpstr>Titelfolie</vt:lpstr>
      <vt:lpstr>4_Titelfolie</vt:lpstr>
      <vt:lpstr>3_Titelfolie</vt:lpstr>
      <vt:lpstr>2_Titelfolie</vt:lpstr>
      <vt:lpstr>1_Titelfolie</vt:lpstr>
      <vt:lpstr>Zwischentitel 1 – weiss</vt:lpstr>
      <vt:lpstr>Zwischentitel 2 – blau</vt:lpstr>
      <vt:lpstr>Zwischentitel 3 – sand</vt:lpstr>
      <vt:lpstr>Inhalt</vt:lpstr>
      <vt:lpstr>Herbstveranstaltung Unternehmen Verantwortung Fachkräftemangel als Change</vt:lpstr>
      <vt:lpstr>Informationen WAS wira Luzern</vt:lpstr>
      <vt:lpstr>Informationen WAS wira Luzern</vt:lpstr>
      <vt:lpstr>Informationen WAS wira Luzern</vt:lpstr>
      <vt:lpstr>Informationen WAS wira Luzern</vt:lpstr>
      <vt:lpstr>Informationen WAS wira Luzern</vt:lpstr>
      <vt:lpstr>Informationen WAS wira Luzern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Herbstveranstaltung Unternehmen Verantwortung Fachkräftemangel als Change</dc:title>
  <dc:creator>Lewis Karin, WAS wira Luzern</dc:creator>
  <cp:lastModifiedBy>Hurni Vreni HSLU SA</cp:lastModifiedBy>
  <cp:revision>9</cp:revision>
  <dcterms:created xsi:type="dcterms:W3CDTF">2022-11-13T21:16:58Z</dcterms:created>
  <dcterms:modified xsi:type="dcterms:W3CDTF">2022-11-28T21:17:59Z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0x0101004CB286E9A83F584A805AFCEC1E507E390200A1595459350DD34C91A2E2BA5E9F4725</vt:lpwstr>
  </property>
  <property fmtid="{D5CDD505-2E9C-101B-9397-08002B2CF9AE}" pid="3" name="MSIP_Label_e8b0afbd-3cf7-4707-aee4-8dc9d855de29_Enabled">
    <vt:lpwstr>true</vt:lpwstr>
  </property>
  <property fmtid="{D5CDD505-2E9C-101B-9397-08002B2CF9AE}" pid="4" name="MSIP_Label_e8b0afbd-3cf7-4707-aee4-8dc9d855de29_SetDate">
    <vt:lpwstr>2022-11-28T21:16:53Z</vt:lpwstr>
  </property>
  <property fmtid="{D5CDD505-2E9C-101B-9397-08002B2CF9AE}" pid="5" name="MSIP_Label_e8b0afbd-3cf7-4707-aee4-8dc9d855de29_Method">
    <vt:lpwstr>Standard</vt:lpwstr>
  </property>
  <property fmtid="{D5CDD505-2E9C-101B-9397-08002B2CF9AE}" pid="6" name="MSIP_Label_e8b0afbd-3cf7-4707-aee4-8dc9d855de29_Name">
    <vt:lpwstr>intern</vt:lpwstr>
  </property>
  <property fmtid="{D5CDD505-2E9C-101B-9397-08002B2CF9AE}" pid="7" name="MSIP_Label_e8b0afbd-3cf7-4707-aee4-8dc9d855de29_SiteId">
    <vt:lpwstr>75a34008-d7d1-4924-8e78-31fea86f6e68</vt:lpwstr>
  </property>
  <property fmtid="{D5CDD505-2E9C-101B-9397-08002B2CF9AE}" pid="8" name="MSIP_Label_e8b0afbd-3cf7-4707-aee4-8dc9d855de29_ActionId">
    <vt:lpwstr>c357730b-b24c-4ce4-859c-580f521952a4</vt:lpwstr>
  </property>
  <property fmtid="{D5CDD505-2E9C-101B-9397-08002B2CF9AE}" pid="9" name="MSIP_Label_e8b0afbd-3cf7-4707-aee4-8dc9d855de29_ContentBits">
    <vt:lpwstr>0</vt:lpwstr>
  </property>
</Properties>
</file>